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5" r:id="rId1"/>
  </p:sldMasterIdLst>
  <p:notesMasterIdLst>
    <p:notesMasterId r:id="rId3"/>
  </p:notesMasterIdLst>
  <p:sldIdLst>
    <p:sldId id="257" r:id="rId2"/>
  </p:sldIdLst>
  <p:sldSz cx="15122525" cy="21386800"/>
  <p:notesSz cx="9926638" cy="6669088"/>
  <p:defaultTextStyle>
    <a:defPPr>
      <a:defRPr lang="en-GB"/>
    </a:defPPr>
    <a:lvl1pPr algn="l" rtl="0" eaLnBrk="0" fontAlgn="base" hangingPunct="0">
      <a:spcBef>
        <a:spcPct val="0"/>
      </a:spcBef>
      <a:spcAft>
        <a:spcPct val="0"/>
      </a:spcAft>
      <a:defRPr sz="1300" kern="1200">
        <a:solidFill>
          <a:schemeClr val="tx1"/>
        </a:solidFill>
        <a:latin typeface="Times" pitchFamily="18" charset="0"/>
        <a:ea typeface="+mn-ea"/>
        <a:cs typeface="+mn-cs"/>
      </a:defRPr>
    </a:lvl1pPr>
    <a:lvl2pPr marL="220663" indent="236538" algn="l" rtl="0" eaLnBrk="0" fontAlgn="base" hangingPunct="0">
      <a:spcBef>
        <a:spcPct val="0"/>
      </a:spcBef>
      <a:spcAft>
        <a:spcPct val="0"/>
      </a:spcAft>
      <a:defRPr sz="1300" kern="1200">
        <a:solidFill>
          <a:schemeClr val="tx1"/>
        </a:solidFill>
        <a:latin typeface="Times" pitchFamily="18" charset="0"/>
        <a:ea typeface="+mn-ea"/>
        <a:cs typeface="+mn-cs"/>
      </a:defRPr>
    </a:lvl2pPr>
    <a:lvl3pPr marL="441325" indent="473075" algn="l" rtl="0" eaLnBrk="0" fontAlgn="base" hangingPunct="0">
      <a:spcBef>
        <a:spcPct val="0"/>
      </a:spcBef>
      <a:spcAft>
        <a:spcPct val="0"/>
      </a:spcAft>
      <a:defRPr sz="1300" kern="1200">
        <a:solidFill>
          <a:schemeClr val="tx1"/>
        </a:solidFill>
        <a:latin typeface="Times" pitchFamily="18" charset="0"/>
        <a:ea typeface="+mn-ea"/>
        <a:cs typeface="+mn-cs"/>
      </a:defRPr>
    </a:lvl3pPr>
    <a:lvl4pPr marL="661988" indent="709613" algn="l" rtl="0" eaLnBrk="0" fontAlgn="base" hangingPunct="0">
      <a:spcBef>
        <a:spcPct val="0"/>
      </a:spcBef>
      <a:spcAft>
        <a:spcPct val="0"/>
      </a:spcAft>
      <a:defRPr sz="1300" kern="1200">
        <a:solidFill>
          <a:schemeClr val="tx1"/>
        </a:solidFill>
        <a:latin typeface="Times" pitchFamily="18" charset="0"/>
        <a:ea typeface="+mn-ea"/>
        <a:cs typeface="+mn-cs"/>
      </a:defRPr>
    </a:lvl4pPr>
    <a:lvl5pPr marL="882650" indent="946150" algn="l" rtl="0" eaLnBrk="0" fontAlgn="base" hangingPunct="0">
      <a:spcBef>
        <a:spcPct val="0"/>
      </a:spcBef>
      <a:spcAft>
        <a:spcPct val="0"/>
      </a:spcAft>
      <a:defRPr sz="1300" kern="1200">
        <a:solidFill>
          <a:schemeClr val="tx1"/>
        </a:solidFill>
        <a:latin typeface="Times" pitchFamily="18" charset="0"/>
        <a:ea typeface="+mn-ea"/>
        <a:cs typeface="+mn-cs"/>
      </a:defRPr>
    </a:lvl5pPr>
    <a:lvl6pPr marL="2286000" algn="l" defTabSz="914400" rtl="0" eaLnBrk="1" latinLnBrk="0" hangingPunct="1">
      <a:defRPr sz="1300" kern="1200">
        <a:solidFill>
          <a:schemeClr val="tx1"/>
        </a:solidFill>
        <a:latin typeface="Times" pitchFamily="18" charset="0"/>
        <a:ea typeface="+mn-ea"/>
        <a:cs typeface="+mn-cs"/>
      </a:defRPr>
    </a:lvl6pPr>
    <a:lvl7pPr marL="2743200" algn="l" defTabSz="914400" rtl="0" eaLnBrk="1" latinLnBrk="0" hangingPunct="1">
      <a:defRPr sz="1300" kern="1200">
        <a:solidFill>
          <a:schemeClr val="tx1"/>
        </a:solidFill>
        <a:latin typeface="Times" pitchFamily="18" charset="0"/>
        <a:ea typeface="+mn-ea"/>
        <a:cs typeface="+mn-cs"/>
      </a:defRPr>
    </a:lvl7pPr>
    <a:lvl8pPr marL="3200400" algn="l" defTabSz="914400" rtl="0" eaLnBrk="1" latinLnBrk="0" hangingPunct="1">
      <a:defRPr sz="1300" kern="1200">
        <a:solidFill>
          <a:schemeClr val="tx1"/>
        </a:solidFill>
        <a:latin typeface="Times" pitchFamily="18" charset="0"/>
        <a:ea typeface="+mn-ea"/>
        <a:cs typeface="+mn-cs"/>
      </a:defRPr>
    </a:lvl8pPr>
    <a:lvl9pPr marL="3657600" algn="l" defTabSz="914400" rtl="0" eaLnBrk="1" latinLnBrk="0" hangingPunct="1">
      <a:defRPr sz="13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66CC"/>
    <a:srgbClr val="FFFFFF"/>
    <a:srgbClr val="336600"/>
    <a:srgbClr val="E4F3F4"/>
    <a:srgbClr val="D3EBED"/>
    <a:srgbClr val="F4F7ED"/>
    <a:srgbClr val="0033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0" autoAdjust="0"/>
    <p:restoredTop sz="99243" autoAdjust="0"/>
  </p:normalViewPr>
  <p:slideViewPr>
    <p:cSldViewPr>
      <p:cViewPr>
        <p:scale>
          <a:sx n="66" d="100"/>
          <a:sy n="66" d="100"/>
        </p:scale>
        <p:origin x="-2376" y="1806"/>
      </p:cViewPr>
      <p:guideLst>
        <p:guide orient="horz" pos="6736"/>
        <p:guide pos="4763"/>
      </p:guideLst>
    </p:cSldViewPr>
  </p:slideViewPr>
  <p:outlineViewPr>
    <p:cViewPr>
      <p:scale>
        <a:sx n="25" d="100"/>
        <a:sy n="25"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2125" cy="333375"/>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5622926" y="1"/>
            <a:ext cx="4302125" cy="333375"/>
          </a:xfrm>
          <a:prstGeom prst="rect">
            <a:avLst/>
          </a:prstGeom>
        </p:spPr>
        <p:txBody>
          <a:bodyPr vert="horz" lIns="91440" tIns="45720" rIns="91440" bIns="45720" rtlCol="0"/>
          <a:lstStyle>
            <a:lvl1pPr algn="r">
              <a:defRPr sz="1200"/>
            </a:lvl1pPr>
          </a:lstStyle>
          <a:p>
            <a:pPr>
              <a:defRPr/>
            </a:pPr>
            <a:fld id="{354C80EE-BC61-462D-A8BF-6819A1305709}" type="datetimeFigureOut">
              <a:rPr lang="en-US"/>
              <a:pPr>
                <a:defRPr/>
              </a:pPr>
              <a:t>6/1/2010</a:t>
            </a:fld>
            <a:endParaRPr lang="en-GB"/>
          </a:p>
        </p:txBody>
      </p:sp>
      <p:sp>
        <p:nvSpPr>
          <p:cNvPr id="4" name="Slide Image Placeholder 3"/>
          <p:cNvSpPr>
            <a:spLocks noGrp="1" noRot="1" noChangeAspect="1"/>
          </p:cNvSpPr>
          <p:nvPr>
            <p:ph type="sldImg" idx="2"/>
          </p:nvPr>
        </p:nvSpPr>
        <p:spPr>
          <a:xfrm>
            <a:off x="4079875" y="500063"/>
            <a:ext cx="1766888" cy="2500312"/>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992189" y="3167063"/>
            <a:ext cx="7942262" cy="300196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1" y="6334126"/>
            <a:ext cx="4302125" cy="333375"/>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5622926" y="6334126"/>
            <a:ext cx="4302125" cy="333375"/>
          </a:xfrm>
          <a:prstGeom prst="rect">
            <a:avLst/>
          </a:prstGeom>
        </p:spPr>
        <p:txBody>
          <a:bodyPr vert="horz" lIns="91440" tIns="45720" rIns="91440" bIns="45720" rtlCol="0" anchor="b"/>
          <a:lstStyle>
            <a:lvl1pPr algn="r">
              <a:defRPr sz="1200"/>
            </a:lvl1pPr>
          </a:lstStyle>
          <a:p>
            <a:pPr>
              <a:defRPr/>
            </a:pPr>
            <a:fld id="{EC3C5E70-5738-44FF-AB2E-CA0F0EC1024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E34B28-8D7E-4FDD-AE46-82291E02BECD}" type="slidenum">
              <a:rPr lang="en-GB" smtClean="0"/>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4190" y="6643771"/>
            <a:ext cx="12854146" cy="4584300"/>
          </a:xfrm>
        </p:spPr>
        <p:txBody>
          <a:bodyPr/>
          <a:lstStyle/>
          <a:p>
            <a:r>
              <a:rPr lang="en-US" smtClean="0"/>
              <a:t>Click to edit Master title style</a:t>
            </a:r>
            <a:endParaRPr lang="en-GB"/>
          </a:p>
        </p:txBody>
      </p:sp>
      <p:sp>
        <p:nvSpPr>
          <p:cNvPr id="3" name="Subtitle 2"/>
          <p:cNvSpPr>
            <a:spLocks noGrp="1"/>
          </p:cNvSpPr>
          <p:nvPr>
            <p:ph type="subTitle" idx="1"/>
          </p:nvPr>
        </p:nvSpPr>
        <p:spPr>
          <a:xfrm>
            <a:off x="2268379" y="12119186"/>
            <a:ext cx="10585768" cy="5465516"/>
          </a:xfrm>
        </p:spPr>
        <p:txBody>
          <a:bodyPr/>
          <a:lstStyle>
            <a:lvl1pPr marL="0" indent="0" algn="ctr">
              <a:buNone/>
              <a:defRPr>
                <a:solidFill>
                  <a:schemeClr val="tx1">
                    <a:tint val="75000"/>
                  </a:schemeClr>
                </a:solidFill>
              </a:defRPr>
            </a:lvl1pPr>
            <a:lvl2pPr marL="1042844" indent="0" algn="ctr">
              <a:buNone/>
              <a:defRPr>
                <a:solidFill>
                  <a:schemeClr val="tx1">
                    <a:tint val="75000"/>
                  </a:schemeClr>
                </a:solidFill>
              </a:defRPr>
            </a:lvl2pPr>
            <a:lvl3pPr marL="2085690" indent="0" algn="ctr">
              <a:buNone/>
              <a:defRPr>
                <a:solidFill>
                  <a:schemeClr val="tx1">
                    <a:tint val="75000"/>
                  </a:schemeClr>
                </a:solidFill>
              </a:defRPr>
            </a:lvl3pPr>
            <a:lvl4pPr marL="3128532" indent="0" algn="ctr">
              <a:buNone/>
              <a:defRPr>
                <a:solidFill>
                  <a:schemeClr val="tx1">
                    <a:tint val="75000"/>
                  </a:schemeClr>
                </a:solidFill>
              </a:defRPr>
            </a:lvl4pPr>
            <a:lvl5pPr marL="4171378" indent="0" algn="ctr">
              <a:buNone/>
              <a:defRPr>
                <a:solidFill>
                  <a:schemeClr val="tx1">
                    <a:tint val="75000"/>
                  </a:schemeClr>
                </a:solidFill>
              </a:defRPr>
            </a:lvl5pPr>
            <a:lvl6pPr marL="5214222" indent="0" algn="ctr">
              <a:buNone/>
              <a:defRPr>
                <a:solidFill>
                  <a:schemeClr val="tx1">
                    <a:tint val="75000"/>
                  </a:schemeClr>
                </a:solidFill>
              </a:defRPr>
            </a:lvl6pPr>
            <a:lvl7pPr marL="6257066" indent="0" algn="ctr">
              <a:buNone/>
              <a:defRPr>
                <a:solidFill>
                  <a:schemeClr val="tx1">
                    <a:tint val="75000"/>
                  </a:schemeClr>
                </a:solidFill>
              </a:defRPr>
            </a:lvl7pPr>
            <a:lvl8pPr marL="7299912" indent="0" algn="ctr">
              <a:buNone/>
              <a:defRPr>
                <a:solidFill>
                  <a:schemeClr val="tx1">
                    <a:tint val="75000"/>
                  </a:schemeClr>
                </a:solidFill>
              </a:defRPr>
            </a:lvl8pPr>
            <a:lvl9pPr marL="8342754"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FF6380B-8393-4367-81E5-8693DB45DF9A}" type="slidenum">
              <a:rPr lang="en-GB" smtClean="0"/>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05819A2-CBF6-482A-8059-D2A33B24F93A}"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133903" y="2673351"/>
            <a:ext cx="5626314" cy="569027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49711" y="2673351"/>
            <a:ext cx="16632153" cy="56902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9E8FA03-F882-45AD-B53C-6CE58293651C}"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393E72-92FE-42F4-8706-0CF50F395761}"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94575" y="13743004"/>
            <a:ext cx="12854146" cy="4247656"/>
          </a:xfrm>
        </p:spPr>
        <p:txBody>
          <a:bodyPr anchor="t"/>
          <a:lstStyle>
            <a:lvl1pPr algn="l">
              <a:defRPr sz="9100" b="1" cap="all"/>
            </a:lvl1pPr>
          </a:lstStyle>
          <a:p>
            <a:r>
              <a:rPr lang="en-US" smtClean="0"/>
              <a:t>Click to edit Master title style</a:t>
            </a:r>
            <a:endParaRPr lang="en-GB"/>
          </a:p>
        </p:txBody>
      </p:sp>
      <p:sp>
        <p:nvSpPr>
          <p:cNvPr id="3" name="Text Placeholder 2"/>
          <p:cNvSpPr>
            <a:spLocks noGrp="1"/>
          </p:cNvSpPr>
          <p:nvPr>
            <p:ph type="body" idx="1"/>
          </p:nvPr>
        </p:nvSpPr>
        <p:spPr>
          <a:xfrm>
            <a:off x="1194575" y="9064643"/>
            <a:ext cx="12854146" cy="4678361"/>
          </a:xfrm>
        </p:spPr>
        <p:txBody>
          <a:bodyPr anchor="b"/>
          <a:lstStyle>
            <a:lvl1pPr marL="0" indent="0">
              <a:buNone/>
              <a:defRPr sz="4600">
                <a:solidFill>
                  <a:schemeClr val="tx1">
                    <a:tint val="75000"/>
                  </a:schemeClr>
                </a:solidFill>
              </a:defRPr>
            </a:lvl1pPr>
            <a:lvl2pPr marL="1042844" indent="0">
              <a:buNone/>
              <a:defRPr sz="4100">
                <a:solidFill>
                  <a:schemeClr val="tx1">
                    <a:tint val="75000"/>
                  </a:schemeClr>
                </a:solidFill>
              </a:defRPr>
            </a:lvl2pPr>
            <a:lvl3pPr marL="2085690" indent="0">
              <a:buNone/>
              <a:defRPr sz="3700">
                <a:solidFill>
                  <a:schemeClr val="tx1">
                    <a:tint val="75000"/>
                  </a:schemeClr>
                </a:solidFill>
              </a:defRPr>
            </a:lvl3pPr>
            <a:lvl4pPr marL="3128532" indent="0">
              <a:buNone/>
              <a:defRPr sz="3200">
                <a:solidFill>
                  <a:schemeClr val="tx1">
                    <a:tint val="75000"/>
                  </a:schemeClr>
                </a:solidFill>
              </a:defRPr>
            </a:lvl4pPr>
            <a:lvl5pPr marL="4171378" indent="0">
              <a:buNone/>
              <a:defRPr sz="3200">
                <a:solidFill>
                  <a:schemeClr val="tx1">
                    <a:tint val="75000"/>
                  </a:schemeClr>
                </a:solidFill>
              </a:defRPr>
            </a:lvl5pPr>
            <a:lvl6pPr marL="5214222" indent="0">
              <a:buNone/>
              <a:defRPr sz="3200">
                <a:solidFill>
                  <a:schemeClr val="tx1">
                    <a:tint val="75000"/>
                  </a:schemeClr>
                </a:solidFill>
              </a:defRPr>
            </a:lvl6pPr>
            <a:lvl7pPr marL="6257066" indent="0">
              <a:buNone/>
              <a:defRPr sz="3200">
                <a:solidFill>
                  <a:schemeClr val="tx1">
                    <a:tint val="75000"/>
                  </a:schemeClr>
                </a:solidFill>
              </a:defRPr>
            </a:lvl7pPr>
            <a:lvl8pPr marL="7299912" indent="0">
              <a:buNone/>
              <a:defRPr sz="3200">
                <a:solidFill>
                  <a:schemeClr val="tx1">
                    <a:tint val="75000"/>
                  </a:schemeClr>
                </a:solidFill>
              </a:defRPr>
            </a:lvl8pPr>
            <a:lvl9pPr marL="8342754" indent="0">
              <a:buNone/>
              <a:defRPr sz="3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EE979B1-690B-48FD-8D48-08D7D478488E}" type="slidenum">
              <a:rPr lang="en-GB" smtClean="0"/>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49711" y="15559889"/>
            <a:ext cx="11129234" cy="44016211"/>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2630985" y="15559889"/>
            <a:ext cx="11129232" cy="44016211"/>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658764F-F9D6-44A8-989E-79662BD0DCF1}"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6126" y="856464"/>
            <a:ext cx="13610273" cy="3564467"/>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756126" y="4787278"/>
            <a:ext cx="6681741" cy="1995110"/>
          </a:xfrm>
        </p:spPr>
        <p:txBody>
          <a:bodyPr anchor="b"/>
          <a:lstStyle>
            <a:lvl1pPr marL="0" indent="0">
              <a:buNone/>
              <a:defRPr sz="5500" b="1"/>
            </a:lvl1pPr>
            <a:lvl2pPr marL="1042844" indent="0">
              <a:buNone/>
              <a:defRPr sz="4600" b="1"/>
            </a:lvl2pPr>
            <a:lvl3pPr marL="2085690" indent="0">
              <a:buNone/>
              <a:defRPr sz="4100" b="1"/>
            </a:lvl3pPr>
            <a:lvl4pPr marL="3128532" indent="0">
              <a:buNone/>
              <a:defRPr sz="3700" b="1"/>
            </a:lvl4pPr>
            <a:lvl5pPr marL="4171378" indent="0">
              <a:buNone/>
              <a:defRPr sz="3700" b="1"/>
            </a:lvl5pPr>
            <a:lvl6pPr marL="5214222" indent="0">
              <a:buNone/>
              <a:defRPr sz="3700" b="1"/>
            </a:lvl6pPr>
            <a:lvl7pPr marL="6257066" indent="0">
              <a:buNone/>
              <a:defRPr sz="3700" b="1"/>
            </a:lvl7pPr>
            <a:lvl8pPr marL="7299912" indent="0">
              <a:buNone/>
              <a:defRPr sz="3700" b="1"/>
            </a:lvl8pPr>
            <a:lvl9pPr marL="8342754" indent="0">
              <a:buNone/>
              <a:defRPr sz="3700" b="1"/>
            </a:lvl9pPr>
          </a:lstStyle>
          <a:p>
            <a:pPr lvl="0"/>
            <a:r>
              <a:rPr lang="en-US" smtClean="0"/>
              <a:t>Click to edit Master text styles</a:t>
            </a:r>
          </a:p>
        </p:txBody>
      </p:sp>
      <p:sp>
        <p:nvSpPr>
          <p:cNvPr id="4" name="Content Placeholder 3"/>
          <p:cNvSpPr>
            <a:spLocks noGrp="1"/>
          </p:cNvSpPr>
          <p:nvPr>
            <p:ph sz="half" idx="2"/>
          </p:nvPr>
        </p:nvSpPr>
        <p:spPr>
          <a:xfrm>
            <a:off x="756126" y="6782388"/>
            <a:ext cx="6681741" cy="12322165"/>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7682035" y="4787278"/>
            <a:ext cx="6684366" cy="1995110"/>
          </a:xfrm>
        </p:spPr>
        <p:txBody>
          <a:bodyPr anchor="b"/>
          <a:lstStyle>
            <a:lvl1pPr marL="0" indent="0">
              <a:buNone/>
              <a:defRPr sz="5500" b="1"/>
            </a:lvl1pPr>
            <a:lvl2pPr marL="1042844" indent="0">
              <a:buNone/>
              <a:defRPr sz="4600" b="1"/>
            </a:lvl2pPr>
            <a:lvl3pPr marL="2085690" indent="0">
              <a:buNone/>
              <a:defRPr sz="4100" b="1"/>
            </a:lvl3pPr>
            <a:lvl4pPr marL="3128532" indent="0">
              <a:buNone/>
              <a:defRPr sz="3700" b="1"/>
            </a:lvl4pPr>
            <a:lvl5pPr marL="4171378" indent="0">
              <a:buNone/>
              <a:defRPr sz="3700" b="1"/>
            </a:lvl5pPr>
            <a:lvl6pPr marL="5214222" indent="0">
              <a:buNone/>
              <a:defRPr sz="3700" b="1"/>
            </a:lvl6pPr>
            <a:lvl7pPr marL="6257066" indent="0">
              <a:buNone/>
              <a:defRPr sz="3700" b="1"/>
            </a:lvl7pPr>
            <a:lvl8pPr marL="7299912" indent="0">
              <a:buNone/>
              <a:defRPr sz="3700" b="1"/>
            </a:lvl8pPr>
            <a:lvl9pPr marL="8342754" indent="0">
              <a:buNone/>
              <a:defRPr sz="3700" b="1"/>
            </a:lvl9pPr>
          </a:lstStyle>
          <a:p>
            <a:pPr lvl="0"/>
            <a:r>
              <a:rPr lang="en-US" smtClean="0"/>
              <a:t>Click to edit Master text styles</a:t>
            </a:r>
          </a:p>
        </p:txBody>
      </p:sp>
      <p:sp>
        <p:nvSpPr>
          <p:cNvPr id="6" name="Content Placeholder 5"/>
          <p:cNvSpPr>
            <a:spLocks noGrp="1"/>
          </p:cNvSpPr>
          <p:nvPr>
            <p:ph sz="quarter" idx="4"/>
          </p:nvPr>
        </p:nvSpPr>
        <p:spPr>
          <a:xfrm>
            <a:off x="7682035" y="6782388"/>
            <a:ext cx="6684366" cy="12322165"/>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3EF0D3A-39F9-43B0-B9C2-5A4F70CD01EB}"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43555A7-22F8-4D3F-8F2F-60829041A775}"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2A00092-E78D-45DB-A7E1-7E70B263A157}"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6128" y="851512"/>
            <a:ext cx="4975207" cy="3623874"/>
          </a:xfrm>
        </p:spPr>
        <p:txBody>
          <a:bodyPr anchor="b"/>
          <a:lstStyle>
            <a:lvl1pPr algn="l">
              <a:defRPr sz="4600" b="1"/>
            </a:lvl1pPr>
          </a:lstStyle>
          <a:p>
            <a:r>
              <a:rPr lang="en-US" smtClean="0"/>
              <a:t>Click to edit Master title style</a:t>
            </a:r>
            <a:endParaRPr lang="en-GB"/>
          </a:p>
        </p:txBody>
      </p:sp>
      <p:sp>
        <p:nvSpPr>
          <p:cNvPr id="3" name="Content Placeholder 2"/>
          <p:cNvSpPr>
            <a:spLocks noGrp="1"/>
          </p:cNvSpPr>
          <p:nvPr>
            <p:ph idx="1"/>
          </p:nvPr>
        </p:nvSpPr>
        <p:spPr>
          <a:xfrm>
            <a:off x="5912487" y="851516"/>
            <a:ext cx="8453912" cy="18253041"/>
          </a:xfrm>
        </p:spPr>
        <p:txBody>
          <a:bodyPr/>
          <a:lstStyle>
            <a:lvl1pPr>
              <a:defRPr sz="7300"/>
            </a:lvl1pPr>
            <a:lvl2pPr>
              <a:defRPr sz="6400"/>
            </a:lvl2pPr>
            <a:lvl3pPr>
              <a:defRPr sz="5500"/>
            </a:lvl3pPr>
            <a:lvl4pPr>
              <a:defRPr sz="4600"/>
            </a:lvl4pPr>
            <a:lvl5pPr>
              <a:defRPr sz="4600"/>
            </a:lvl5pPr>
            <a:lvl6pPr>
              <a:defRPr sz="4600"/>
            </a:lvl6pPr>
            <a:lvl7pPr>
              <a:defRPr sz="4600"/>
            </a:lvl7pPr>
            <a:lvl8pPr>
              <a:defRPr sz="4600"/>
            </a:lvl8pPr>
            <a:lvl9pPr>
              <a:defRPr sz="4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756128" y="4475391"/>
            <a:ext cx="4975207" cy="14629167"/>
          </a:xfrm>
        </p:spPr>
        <p:txBody>
          <a:bodyPr/>
          <a:lstStyle>
            <a:lvl1pPr marL="0" indent="0">
              <a:buNone/>
              <a:defRPr sz="3200"/>
            </a:lvl1pPr>
            <a:lvl2pPr marL="1042844" indent="0">
              <a:buNone/>
              <a:defRPr sz="2700"/>
            </a:lvl2pPr>
            <a:lvl3pPr marL="2085690" indent="0">
              <a:buNone/>
              <a:defRPr sz="2300"/>
            </a:lvl3pPr>
            <a:lvl4pPr marL="3128532" indent="0">
              <a:buNone/>
              <a:defRPr sz="2100"/>
            </a:lvl4pPr>
            <a:lvl5pPr marL="4171378" indent="0">
              <a:buNone/>
              <a:defRPr sz="2100"/>
            </a:lvl5pPr>
            <a:lvl6pPr marL="5214222" indent="0">
              <a:buNone/>
              <a:defRPr sz="2100"/>
            </a:lvl6pPr>
            <a:lvl7pPr marL="6257066" indent="0">
              <a:buNone/>
              <a:defRPr sz="2100"/>
            </a:lvl7pPr>
            <a:lvl8pPr marL="7299912" indent="0">
              <a:buNone/>
              <a:defRPr sz="2100"/>
            </a:lvl8pPr>
            <a:lvl9pPr marL="8342754" indent="0">
              <a:buNone/>
              <a:defRPr sz="21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DEE86D0-CD6C-440B-9BCE-48B70776BC8B}"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64121" y="14970760"/>
            <a:ext cx="9073515" cy="1767383"/>
          </a:xfrm>
        </p:spPr>
        <p:txBody>
          <a:bodyPr anchor="b"/>
          <a:lstStyle>
            <a:lvl1pPr algn="l">
              <a:defRPr sz="4600" b="1"/>
            </a:lvl1pPr>
          </a:lstStyle>
          <a:p>
            <a:r>
              <a:rPr lang="en-US" smtClean="0"/>
              <a:t>Click to edit Master title style</a:t>
            </a:r>
            <a:endParaRPr lang="en-GB"/>
          </a:p>
        </p:txBody>
      </p:sp>
      <p:sp>
        <p:nvSpPr>
          <p:cNvPr id="3" name="Picture Placeholder 2"/>
          <p:cNvSpPr>
            <a:spLocks noGrp="1"/>
          </p:cNvSpPr>
          <p:nvPr>
            <p:ph type="pic" idx="1"/>
          </p:nvPr>
        </p:nvSpPr>
        <p:spPr>
          <a:xfrm>
            <a:off x="2964121" y="1910950"/>
            <a:ext cx="9073515" cy="12832080"/>
          </a:xfrm>
        </p:spPr>
        <p:txBody>
          <a:bodyPr/>
          <a:lstStyle>
            <a:lvl1pPr marL="0" indent="0">
              <a:buNone/>
              <a:defRPr sz="7300"/>
            </a:lvl1pPr>
            <a:lvl2pPr marL="1042844" indent="0">
              <a:buNone/>
              <a:defRPr sz="6400"/>
            </a:lvl2pPr>
            <a:lvl3pPr marL="2085690" indent="0">
              <a:buNone/>
              <a:defRPr sz="5500"/>
            </a:lvl3pPr>
            <a:lvl4pPr marL="3128532" indent="0">
              <a:buNone/>
              <a:defRPr sz="4600"/>
            </a:lvl4pPr>
            <a:lvl5pPr marL="4171378" indent="0">
              <a:buNone/>
              <a:defRPr sz="4600"/>
            </a:lvl5pPr>
            <a:lvl6pPr marL="5214222" indent="0">
              <a:buNone/>
              <a:defRPr sz="4600"/>
            </a:lvl6pPr>
            <a:lvl7pPr marL="6257066" indent="0">
              <a:buNone/>
              <a:defRPr sz="4600"/>
            </a:lvl7pPr>
            <a:lvl8pPr marL="7299912" indent="0">
              <a:buNone/>
              <a:defRPr sz="4600"/>
            </a:lvl8pPr>
            <a:lvl9pPr marL="8342754" indent="0">
              <a:buNone/>
              <a:defRPr sz="4600"/>
            </a:lvl9pPr>
          </a:lstStyle>
          <a:p>
            <a:endParaRPr lang="en-GB"/>
          </a:p>
        </p:txBody>
      </p:sp>
      <p:sp>
        <p:nvSpPr>
          <p:cNvPr id="4" name="Text Placeholder 3"/>
          <p:cNvSpPr>
            <a:spLocks noGrp="1"/>
          </p:cNvSpPr>
          <p:nvPr>
            <p:ph type="body" sz="half" idx="2"/>
          </p:nvPr>
        </p:nvSpPr>
        <p:spPr>
          <a:xfrm>
            <a:off x="2964121" y="16738143"/>
            <a:ext cx="9073515" cy="2509977"/>
          </a:xfrm>
        </p:spPr>
        <p:txBody>
          <a:bodyPr/>
          <a:lstStyle>
            <a:lvl1pPr marL="0" indent="0">
              <a:buNone/>
              <a:defRPr sz="3200"/>
            </a:lvl1pPr>
            <a:lvl2pPr marL="1042844" indent="0">
              <a:buNone/>
              <a:defRPr sz="2700"/>
            </a:lvl2pPr>
            <a:lvl3pPr marL="2085690" indent="0">
              <a:buNone/>
              <a:defRPr sz="2300"/>
            </a:lvl3pPr>
            <a:lvl4pPr marL="3128532" indent="0">
              <a:buNone/>
              <a:defRPr sz="2100"/>
            </a:lvl4pPr>
            <a:lvl5pPr marL="4171378" indent="0">
              <a:buNone/>
              <a:defRPr sz="2100"/>
            </a:lvl5pPr>
            <a:lvl6pPr marL="5214222" indent="0">
              <a:buNone/>
              <a:defRPr sz="2100"/>
            </a:lvl6pPr>
            <a:lvl7pPr marL="6257066" indent="0">
              <a:buNone/>
              <a:defRPr sz="2100"/>
            </a:lvl7pPr>
            <a:lvl8pPr marL="7299912" indent="0">
              <a:buNone/>
              <a:defRPr sz="2100"/>
            </a:lvl8pPr>
            <a:lvl9pPr marL="8342754" indent="0">
              <a:buNone/>
              <a:defRPr sz="21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DBE1D2F-0D6C-4FB5-981B-F78B764EDE0A}" type="slidenum">
              <a:rPr lang="en-GB" smtClean="0"/>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6126" y="856464"/>
            <a:ext cx="13610273" cy="3564467"/>
          </a:xfrm>
          <a:prstGeom prst="rect">
            <a:avLst/>
          </a:prstGeom>
        </p:spPr>
        <p:txBody>
          <a:bodyPr vert="horz" lIns="208568" tIns="104285" rIns="208568" bIns="104285"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756126" y="4990258"/>
            <a:ext cx="13610273" cy="14114299"/>
          </a:xfrm>
          <a:prstGeom prst="rect">
            <a:avLst/>
          </a:prstGeom>
        </p:spPr>
        <p:txBody>
          <a:bodyPr vert="horz" lIns="208568" tIns="104285" rIns="208568" bIns="10428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756126" y="19822400"/>
            <a:ext cx="3528589" cy="1138649"/>
          </a:xfrm>
          <a:prstGeom prst="rect">
            <a:avLst/>
          </a:prstGeom>
        </p:spPr>
        <p:txBody>
          <a:bodyPr vert="horz" lIns="208568" tIns="104285" rIns="208568" bIns="104285" rtlCol="0" anchor="ctr"/>
          <a:lstStyle>
            <a:lvl1pPr algn="l">
              <a:defRPr sz="27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5166863" y="19822400"/>
            <a:ext cx="4788800" cy="1138649"/>
          </a:xfrm>
          <a:prstGeom prst="rect">
            <a:avLst/>
          </a:prstGeom>
        </p:spPr>
        <p:txBody>
          <a:bodyPr vert="horz" lIns="208568" tIns="104285" rIns="208568" bIns="104285" rtlCol="0" anchor="ctr"/>
          <a:lstStyle>
            <a:lvl1pPr algn="ctr">
              <a:defRPr sz="27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837811" y="19822400"/>
            <a:ext cx="3528589" cy="1138649"/>
          </a:xfrm>
          <a:prstGeom prst="rect">
            <a:avLst/>
          </a:prstGeom>
        </p:spPr>
        <p:txBody>
          <a:bodyPr vert="horz" lIns="208568" tIns="104285" rIns="208568" bIns="104285" rtlCol="0" anchor="ctr"/>
          <a:lstStyle>
            <a:lvl1pPr algn="r">
              <a:defRPr sz="2700">
                <a:solidFill>
                  <a:schemeClr val="tx1">
                    <a:tint val="75000"/>
                  </a:schemeClr>
                </a:solidFill>
              </a:defRPr>
            </a:lvl1pPr>
          </a:lstStyle>
          <a:p>
            <a:pPr>
              <a:defRPr/>
            </a:pPr>
            <a:fld id="{046BC6A7-D509-4244-A354-A77EC6565B13}" type="slidenum">
              <a:rPr lang="en-GB" smtClean="0"/>
              <a:pPr>
                <a:defRPr/>
              </a:pPr>
              <a:t>‹#›</a:t>
            </a:fld>
            <a:endParaRPr lang="en-GB"/>
          </a:p>
        </p:txBody>
      </p:sp>
    </p:spTree>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txStyles>
    <p:titleStyle>
      <a:lvl1pPr algn="ctr" defTabSz="2085690" rtl="0" eaLnBrk="1" latinLnBrk="0" hangingPunct="1">
        <a:spcBef>
          <a:spcPct val="0"/>
        </a:spcBef>
        <a:buNone/>
        <a:defRPr sz="10000" kern="1200">
          <a:solidFill>
            <a:schemeClr val="tx1"/>
          </a:solidFill>
          <a:latin typeface="+mj-lt"/>
          <a:ea typeface="+mj-ea"/>
          <a:cs typeface="+mj-cs"/>
        </a:defRPr>
      </a:lvl1pPr>
    </p:titleStyle>
    <p:bodyStyle>
      <a:lvl1pPr marL="782132" indent="-782132" algn="l" defTabSz="2085690" rtl="0" eaLnBrk="1" latinLnBrk="0" hangingPunct="1">
        <a:spcBef>
          <a:spcPct val="20000"/>
        </a:spcBef>
        <a:buFont typeface="Arial" pitchFamily="34" charset="0"/>
        <a:buChar char="•"/>
        <a:defRPr sz="7300" kern="1200">
          <a:solidFill>
            <a:schemeClr val="tx1"/>
          </a:solidFill>
          <a:latin typeface="+mn-lt"/>
          <a:ea typeface="+mn-ea"/>
          <a:cs typeface="+mn-cs"/>
        </a:defRPr>
      </a:lvl1pPr>
      <a:lvl2pPr marL="1694623" indent="-651779" algn="l" defTabSz="2085690" rtl="0" eaLnBrk="1" latinLnBrk="0" hangingPunct="1">
        <a:spcBef>
          <a:spcPct val="20000"/>
        </a:spcBef>
        <a:buFont typeface="Arial" pitchFamily="34" charset="0"/>
        <a:buChar char="–"/>
        <a:defRPr sz="6400" kern="1200">
          <a:solidFill>
            <a:schemeClr val="tx1"/>
          </a:solidFill>
          <a:latin typeface="+mn-lt"/>
          <a:ea typeface="+mn-ea"/>
          <a:cs typeface="+mn-cs"/>
        </a:defRPr>
      </a:lvl2pPr>
      <a:lvl3pPr marL="2607111" indent="-521423" algn="l" defTabSz="2085690" rtl="0" eaLnBrk="1" latinLnBrk="0" hangingPunct="1">
        <a:spcBef>
          <a:spcPct val="20000"/>
        </a:spcBef>
        <a:buFont typeface="Arial" pitchFamily="34" charset="0"/>
        <a:buChar char="•"/>
        <a:defRPr sz="5500" kern="1200">
          <a:solidFill>
            <a:schemeClr val="tx1"/>
          </a:solidFill>
          <a:latin typeface="+mn-lt"/>
          <a:ea typeface="+mn-ea"/>
          <a:cs typeface="+mn-cs"/>
        </a:defRPr>
      </a:lvl3pPr>
      <a:lvl4pPr marL="3649955" indent="-521423" algn="l" defTabSz="2085690" rtl="0" eaLnBrk="1" latinLnBrk="0" hangingPunct="1">
        <a:spcBef>
          <a:spcPct val="20000"/>
        </a:spcBef>
        <a:buFont typeface="Arial" pitchFamily="34" charset="0"/>
        <a:buChar char="–"/>
        <a:defRPr sz="4600" kern="1200">
          <a:solidFill>
            <a:schemeClr val="tx1"/>
          </a:solidFill>
          <a:latin typeface="+mn-lt"/>
          <a:ea typeface="+mn-ea"/>
          <a:cs typeface="+mn-cs"/>
        </a:defRPr>
      </a:lvl4pPr>
      <a:lvl5pPr marL="4692799" indent="-521423" algn="l" defTabSz="2085690" rtl="0" eaLnBrk="1" latinLnBrk="0" hangingPunct="1">
        <a:spcBef>
          <a:spcPct val="20000"/>
        </a:spcBef>
        <a:buFont typeface="Arial" pitchFamily="34" charset="0"/>
        <a:buChar char="»"/>
        <a:defRPr sz="4600" kern="1200">
          <a:solidFill>
            <a:schemeClr val="tx1"/>
          </a:solidFill>
          <a:latin typeface="+mn-lt"/>
          <a:ea typeface="+mn-ea"/>
          <a:cs typeface="+mn-cs"/>
        </a:defRPr>
      </a:lvl5pPr>
      <a:lvl6pPr marL="5735645" indent="-521423" algn="l" defTabSz="2085690" rtl="0" eaLnBrk="1" latinLnBrk="0" hangingPunct="1">
        <a:spcBef>
          <a:spcPct val="20000"/>
        </a:spcBef>
        <a:buFont typeface="Arial" pitchFamily="34" charset="0"/>
        <a:buChar char="•"/>
        <a:defRPr sz="4600" kern="1200">
          <a:solidFill>
            <a:schemeClr val="tx1"/>
          </a:solidFill>
          <a:latin typeface="+mn-lt"/>
          <a:ea typeface="+mn-ea"/>
          <a:cs typeface="+mn-cs"/>
        </a:defRPr>
      </a:lvl6pPr>
      <a:lvl7pPr marL="6778489" indent="-521423" algn="l" defTabSz="2085690" rtl="0" eaLnBrk="1" latinLnBrk="0" hangingPunct="1">
        <a:spcBef>
          <a:spcPct val="20000"/>
        </a:spcBef>
        <a:buFont typeface="Arial" pitchFamily="34" charset="0"/>
        <a:buChar char="•"/>
        <a:defRPr sz="4600" kern="1200">
          <a:solidFill>
            <a:schemeClr val="tx1"/>
          </a:solidFill>
          <a:latin typeface="+mn-lt"/>
          <a:ea typeface="+mn-ea"/>
          <a:cs typeface="+mn-cs"/>
        </a:defRPr>
      </a:lvl7pPr>
      <a:lvl8pPr marL="7821333" indent="-521423" algn="l" defTabSz="2085690" rtl="0" eaLnBrk="1" latinLnBrk="0" hangingPunct="1">
        <a:spcBef>
          <a:spcPct val="20000"/>
        </a:spcBef>
        <a:buFont typeface="Arial" pitchFamily="34" charset="0"/>
        <a:buChar char="•"/>
        <a:defRPr sz="4600" kern="1200">
          <a:solidFill>
            <a:schemeClr val="tx1"/>
          </a:solidFill>
          <a:latin typeface="+mn-lt"/>
          <a:ea typeface="+mn-ea"/>
          <a:cs typeface="+mn-cs"/>
        </a:defRPr>
      </a:lvl8pPr>
      <a:lvl9pPr marL="8864177" indent="-521423" algn="l" defTabSz="2085690" rtl="0" eaLnBrk="1" latinLnBrk="0" hangingPunct="1">
        <a:spcBef>
          <a:spcPct val="20000"/>
        </a:spcBef>
        <a:buFont typeface="Arial" pitchFamily="34" charset="0"/>
        <a:buChar char="•"/>
        <a:defRPr sz="4600" kern="1200">
          <a:solidFill>
            <a:schemeClr val="tx1"/>
          </a:solidFill>
          <a:latin typeface="+mn-lt"/>
          <a:ea typeface="+mn-ea"/>
          <a:cs typeface="+mn-cs"/>
        </a:defRPr>
      </a:lvl9pPr>
    </p:bodyStyle>
    <p:otherStyle>
      <a:defPPr>
        <a:defRPr lang="en-US"/>
      </a:defPPr>
      <a:lvl1pPr marL="0" algn="l" defTabSz="2085690" rtl="0" eaLnBrk="1" latinLnBrk="0" hangingPunct="1">
        <a:defRPr sz="4100" kern="1200">
          <a:solidFill>
            <a:schemeClr val="tx1"/>
          </a:solidFill>
          <a:latin typeface="+mn-lt"/>
          <a:ea typeface="+mn-ea"/>
          <a:cs typeface="+mn-cs"/>
        </a:defRPr>
      </a:lvl1pPr>
      <a:lvl2pPr marL="1042844" algn="l" defTabSz="2085690" rtl="0" eaLnBrk="1" latinLnBrk="0" hangingPunct="1">
        <a:defRPr sz="4100" kern="1200">
          <a:solidFill>
            <a:schemeClr val="tx1"/>
          </a:solidFill>
          <a:latin typeface="+mn-lt"/>
          <a:ea typeface="+mn-ea"/>
          <a:cs typeface="+mn-cs"/>
        </a:defRPr>
      </a:lvl2pPr>
      <a:lvl3pPr marL="2085690" algn="l" defTabSz="2085690" rtl="0" eaLnBrk="1" latinLnBrk="0" hangingPunct="1">
        <a:defRPr sz="4100" kern="1200">
          <a:solidFill>
            <a:schemeClr val="tx1"/>
          </a:solidFill>
          <a:latin typeface="+mn-lt"/>
          <a:ea typeface="+mn-ea"/>
          <a:cs typeface="+mn-cs"/>
        </a:defRPr>
      </a:lvl3pPr>
      <a:lvl4pPr marL="3128532" algn="l" defTabSz="2085690" rtl="0" eaLnBrk="1" latinLnBrk="0" hangingPunct="1">
        <a:defRPr sz="4100" kern="1200">
          <a:solidFill>
            <a:schemeClr val="tx1"/>
          </a:solidFill>
          <a:latin typeface="+mn-lt"/>
          <a:ea typeface="+mn-ea"/>
          <a:cs typeface="+mn-cs"/>
        </a:defRPr>
      </a:lvl4pPr>
      <a:lvl5pPr marL="4171378" algn="l" defTabSz="2085690" rtl="0" eaLnBrk="1" latinLnBrk="0" hangingPunct="1">
        <a:defRPr sz="4100" kern="1200">
          <a:solidFill>
            <a:schemeClr val="tx1"/>
          </a:solidFill>
          <a:latin typeface="+mn-lt"/>
          <a:ea typeface="+mn-ea"/>
          <a:cs typeface="+mn-cs"/>
        </a:defRPr>
      </a:lvl5pPr>
      <a:lvl6pPr marL="5214222" algn="l" defTabSz="2085690" rtl="0" eaLnBrk="1" latinLnBrk="0" hangingPunct="1">
        <a:defRPr sz="4100" kern="1200">
          <a:solidFill>
            <a:schemeClr val="tx1"/>
          </a:solidFill>
          <a:latin typeface="+mn-lt"/>
          <a:ea typeface="+mn-ea"/>
          <a:cs typeface="+mn-cs"/>
        </a:defRPr>
      </a:lvl6pPr>
      <a:lvl7pPr marL="6257066" algn="l" defTabSz="2085690" rtl="0" eaLnBrk="1" latinLnBrk="0" hangingPunct="1">
        <a:defRPr sz="4100" kern="1200">
          <a:solidFill>
            <a:schemeClr val="tx1"/>
          </a:solidFill>
          <a:latin typeface="+mn-lt"/>
          <a:ea typeface="+mn-ea"/>
          <a:cs typeface="+mn-cs"/>
        </a:defRPr>
      </a:lvl7pPr>
      <a:lvl8pPr marL="7299912" algn="l" defTabSz="2085690" rtl="0" eaLnBrk="1" latinLnBrk="0" hangingPunct="1">
        <a:defRPr sz="4100" kern="1200">
          <a:solidFill>
            <a:schemeClr val="tx1"/>
          </a:solidFill>
          <a:latin typeface="+mn-lt"/>
          <a:ea typeface="+mn-ea"/>
          <a:cs typeface="+mn-cs"/>
        </a:defRPr>
      </a:lvl8pPr>
      <a:lvl9pPr marL="8342754" algn="l" defTabSz="2085690" rtl="0" eaLnBrk="1" latinLnBrk="0" hangingPunct="1">
        <a:defRPr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alpha val="70000"/>
          </a:schemeClr>
        </a:solidFill>
        <a:effectLst/>
      </p:bgPr>
    </p:bg>
    <p:spTree>
      <p:nvGrpSpPr>
        <p:cNvPr id="1" name=""/>
        <p:cNvGrpSpPr/>
        <p:nvPr/>
      </p:nvGrpSpPr>
      <p:grpSpPr>
        <a:xfrm>
          <a:off x="0" y="0"/>
          <a:ext cx="0" cy="0"/>
          <a:chOff x="0" y="0"/>
          <a:chExt cx="0" cy="0"/>
        </a:xfrm>
      </p:grpSpPr>
      <p:sp>
        <p:nvSpPr>
          <p:cNvPr id="19" name="Rectangle 18"/>
          <p:cNvSpPr/>
          <p:nvPr/>
        </p:nvSpPr>
        <p:spPr>
          <a:xfrm>
            <a:off x="-1" y="-22300"/>
            <a:ext cx="15122525" cy="28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94" name="Rectangle 14"/>
          <p:cNvSpPr>
            <a:spLocks noChangeArrowheads="1"/>
          </p:cNvSpPr>
          <p:nvPr/>
        </p:nvSpPr>
        <p:spPr bwMode="auto">
          <a:xfrm>
            <a:off x="242888" y="3138758"/>
            <a:ext cx="7199312" cy="11530378"/>
          </a:xfrm>
          <a:prstGeom prst="rect">
            <a:avLst/>
          </a:prstGeom>
          <a:noFill/>
          <a:ln w="9525" algn="ctr">
            <a:noFill/>
            <a:miter lim="800000"/>
            <a:headEnd/>
            <a:tailEnd/>
          </a:ln>
        </p:spPr>
        <p:txBody>
          <a:bodyPr lIns="43725" tIns="21865" rIns="43725" bIns="21865">
            <a:spAutoFit/>
          </a:bodyPr>
          <a:lstStyle/>
          <a:p>
            <a:pPr algn="just" defTabSz="434975"/>
            <a:r>
              <a:rPr lang="en-GB" sz="4000" dirty="0">
                <a:solidFill>
                  <a:srgbClr val="003366"/>
                </a:solidFill>
                <a:latin typeface="Calibri" pitchFamily="34" charset="0"/>
                <a:ea typeface="Arial Unicode MS" pitchFamily="34" charset="-128"/>
                <a:cs typeface="Times New Roman" pitchFamily="18" charset="0"/>
              </a:rPr>
              <a:t>Introduction</a:t>
            </a:r>
          </a:p>
          <a:p>
            <a:pPr algn="just" defTabSz="434975"/>
            <a:endParaRPr lang="en-GB" sz="2000" dirty="0">
              <a:solidFill>
                <a:srgbClr val="003366"/>
              </a:solidFill>
              <a:latin typeface="Calibri" pitchFamily="34" charset="0"/>
              <a:ea typeface="Arial Unicode MS" pitchFamily="34" charset="-128"/>
              <a:cs typeface="Times New Roman" pitchFamily="18" charset="0"/>
            </a:endParaRPr>
          </a:p>
          <a:p>
            <a:pPr algn="just" defTabSz="434975">
              <a:lnSpc>
                <a:spcPct val="110000"/>
              </a:lnSpc>
            </a:pPr>
            <a:r>
              <a:rPr lang="en-GB" sz="2400" dirty="0">
                <a:solidFill>
                  <a:srgbClr val="003366"/>
                </a:solidFill>
                <a:latin typeface="Calibri" pitchFamily="34" charset="0"/>
                <a:ea typeface="Arial Unicode MS" pitchFamily="34" charset="-128"/>
                <a:cs typeface="Times New Roman" pitchFamily="18" charset="0"/>
              </a:rPr>
              <a:t>These instructions are intended to guide authors when preparing the poster for the International Conference on Computing and Civil Engineering (</a:t>
            </a:r>
            <a:r>
              <a:rPr lang="en-GB" sz="2400" dirty="0" err="1">
                <a:solidFill>
                  <a:srgbClr val="003366"/>
                </a:solidFill>
                <a:latin typeface="Calibri" pitchFamily="34" charset="0"/>
                <a:ea typeface="Arial Unicode MS" pitchFamily="34" charset="-128"/>
                <a:cs typeface="Times New Roman" pitchFamily="18" charset="0"/>
              </a:rPr>
              <a:t>icccbe</a:t>
            </a:r>
            <a:r>
              <a:rPr lang="en-GB" sz="2400" dirty="0">
                <a:solidFill>
                  <a:srgbClr val="003366"/>
                </a:solidFill>
                <a:latin typeface="Calibri" pitchFamily="34" charset="0"/>
                <a:ea typeface="Arial Unicode MS" pitchFamily="34" charset="-128"/>
                <a:cs typeface="Times New Roman" pitchFamily="18" charset="0"/>
              </a:rPr>
              <a:t>) – 2010. Authors are requested to adhere to the format specified in this template including the poster size (A2) and margins. The best results are achieved if authors would overwrite the texts in this template file with their own. Any text copied from other documents </a:t>
            </a:r>
            <a:r>
              <a:rPr lang="en-US" sz="2400" dirty="0">
                <a:solidFill>
                  <a:srgbClr val="003366"/>
                </a:solidFill>
                <a:latin typeface="Calibri" pitchFamily="34" charset="0"/>
                <a:ea typeface="Arial Unicode MS" pitchFamily="34" charset="-128"/>
                <a:cs typeface="Times New Roman" pitchFamily="18" charset="0"/>
              </a:rPr>
              <a:t>must</a:t>
            </a:r>
            <a:r>
              <a:rPr lang="en-GB" sz="2400" dirty="0">
                <a:solidFill>
                  <a:srgbClr val="003366"/>
                </a:solidFill>
                <a:latin typeface="Calibri" pitchFamily="34" charset="0"/>
                <a:ea typeface="Arial Unicode MS" pitchFamily="34" charset="-128"/>
                <a:cs typeface="Times New Roman" pitchFamily="18" charset="0"/>
              </a:rPr>
              <a:t> be pasted as “unformatted text” using the “Paste Special” menu command. This poster template uses the </a:t>
            </a:r>
            <a:r>
              <a:rPr lang="en-GB" sz="2400" dirty="0" smtClean="0">
                <a:solidFill>
                  <a:srgbClr val="003366"/>
                </a:solidFill>
                <a:latin typeface="Calibri" pitchFamily="34" charset="0"/>
                <a:ea typeface="Arial Unicode MS" pitchFamily="34" charset="-128"/>
                <a:cs typeface="Times New Roman" pitchFamily="18" charset="0"/>
              </a:rPr>
              <a:t>Calibri </a:t>
            </a:r>
            <a:r>
              <a:rPr lang="en-GB" sz="2400" dirty="0">
                <a:solidFill>
                  <a:srgbClr val="003366"/>
                </a:solidFill>
                <a:latin typeface="Calibri" pitchFamily="34" charset="0"/>
                <a:ea typeface="Arial Unicode MS" pitchFamily="34" charset="-128"/>
                <a:cs typeface="Times New Roman" pitchFamily="18" charset="0"/>
              </a:rPr>
              <a:t>font throughout. </a:t>
            </a:r>
          </a:p>
          <a:p>
            <a:pPr indent="360000" algn="just" defTabSz="434975">
              <a:lnSpc>
                <a:spcPct val="110000"/>
              </a:lnSpc>
            </a:pPr>
            <a:r>
              <a:rPr lang="en-GB" sz="2400" dirty="0">
                <a:solidFill>
                  <a:srgbClr val="003366"/>
                </a:solidFill>
                <a:latin typeface="Calibri" pitchFamily="34" charset="0"/>
                <a:ea typeface="Arial Unicode MS" pitchFamily="34" charset="-128"/>
                <a:cs typeface="Times New Roman" pitchFamily="18" charset="0"/>
              </a:rPr>
              <a:t>The font size of the poster title is </a:t>
            </a:r>
            <a:r>
              <a:rPr lang="en-GB" sz="2400" dirty="0" smtClean="0">
                <a:solidFill>
                  <a:srgbClr val="003366"/>
                </a:solidFill>
                <a:latin typeface="Calibri" pitchFamily="34" charset="0"/>
                <a:ea typeface="Arial Unicode MS" pitchFamily="34" charset="-128"/>
                <a:cs typeface="Times New Roman" pitchFamily="18" charset="0"/>
              </a:rPr>
              <a:t>54pt and the maximum length of two lines. </a:t>
            </a:r>
            <a:r>
              <a:rPr lang="en-GB" sz="2400" dirty="0">
                <a:solidFill>
                  <a:srgbClr val="003366"/>
                </a:solidFill>
                <a:latin typeface="Calibri" pitchFamily="34" charset="0"/>
                <a:ea typeface="Arial Unicode MS" pitchFamily="34" charset="-128"/>
                <a:cs typeface="Times New Roman" pitchFamily="18" charset="0"/>
              </a:rPr>
              <a:t>The authors is </a:t>
            </a:r>
            <a:r>
              <a:rPr lang="en-GB" sz="2400" dirty="0" smtClean="0">
                <a:solidFill>
                  <a:srgbClr val="003366"/>
                </a:solidFill>
                <a:latin typeface="Calibri" pitchFamily="34" charset="0"/>
                <a:ea typeface="Arial Unicode MS" pitchFamily="34" charset="-128"/>
                <a:cs typeface="Times New Roman" pitchFamily="18" charset="0"/>
              </a:rPr>
              <a:t>40pt with maximum of 1 line and no titles (Mr, Mrs, Prof…etc) should be included. </a:t>
            </a:r>
            <a:r>
              <a:rPr lang="en-GB" sz="2400" dirty="0">
                <a:solidFill>
                  <a:srgbClr val="003366"/>
                </a:solidFill>
                <a:latin typeface="Calibri" pitchFamily="34" charset="0"/>
                <a:ea typeface="Arial Unicode MS" pitchFamily="34" charset="-128"/>
                <a:cs typeface="Times New Roman" pitchFamily="18" charset="0"/>
              </a:rPr>
              <a:t>Affiliation is 32pt with </a:t>
            </a:r>
            <a:r>
              <a:rPr lang="en-GB" sz="2400" dirty="0" smtClean="0">
                <a:solidFill>
                  <a:srgbClr val="003366"/>
                </a:solidFill>
                <a:latin typeface="Calibri" pitchFamily="34" charset="0"/>
                <a:ea typeface="Arial Unicode MS" pitchFamily="34" charset="-128"/>
                <a:cs typeface="Times New Roman" pitchFamily="18" charset="0"/>
              </a:rPr>
              <a:t>italic </a:t>
            </a:r>
            <a:r>
              <a:rPr lang="en-GB" sz="2400" dirty="0">
                <a:solidFill>
                  <a:srgbClr val="003366"/>
                </a:solidFill>
                <a:latin typeface="Calibri" pitchFamily="34" charset="0"/>
                <a:ea typeface="Arial Unicode MS" pitchFamily="34" charset="-128"/>
                <a:cs typeface="Times New Roman" pitchFamily="18" charset="0"/>
              </a:rPr>
              <a:t>font. Body text is size 24 </a:t>
            </a:r>
            <a:r>
              <a:rPr lang="en-US" sz="2400" dirty="0">
                <a:solidFill>
                  <a:srgbClr val="003366"/>
                </a:solidFill>
                <a:latin typeface="Calibri" pitchFamily="34" charset="0"/>
                <a:ea typeface="Arial Unicode MS" pitchFamily="34" charset="-128"/>
                <a:cs typeface="Times New Roman" pitchFamily="18" charset="0"/>
              </a:rPr>
              <a:t>and justified and  headings are  40pt. Body text size in references would be </a:t>
            </a:r>
            <a:r>
              <a:rPr lang="en-US" sz="2400" dirty="0" smtClean="0">
                <a:solidFill>
                  <a:srgbClr val="003366"/>
                </a:solidFill>
                <a:latin typeface="Calibri" pitchFamily="34" charset="0"/>
                <a:ea typeface="Arial Unicode MS" pitchFamily="34" charset="-128"/>
                <a:cs typeface="Times New Roman" pitchFamily="18" charset="0"/>
              </a:rPr>
              <a:t>20pt.</a:t>
            </a:r>
          </a:p>
          <a:p>
            <a:pPr indent="360000" algn="just" defTabSz="434975">
              <a:lnSpc>
                <a:spcPct val="110000"/>
              </a:lnSpc>
            </a:pPr>
            <a:r>
              <a:rPr lang="en-GB" sz="2400" dirty="0" smtClean="0">
                <a:solidFill>
                  <a:srgbClr val="003366"/>
                </a:solidFill>
                <a:latin typeface="Calibri" pitchFamily="34" charset="0"/>
                <a:ea typeface="Arial Unicode MS" pitchFamily="34" charset="-128"/>
                <a:cs typeface="Times New Roman" pitchFamily="18" charset="0"/>
              </a:rPr>
              <a:t>Second and subsequent paragraphs are indented 1cm from the left-hand margin, with no extra lines between the paragraphs. </a:t>
            </a:r>
          </a:p>
          <a:p>
            <a:pPr indent="360000" algn="just" defTabSz="434975">
              <a:lnSpc>
                <a:spcPct val="110000"/>
              </a:lnSpc>
            </a:pPr>
            <a:r>
              <a:rPr lang="en-GB" sz="2400" dirty="0" smtClean="0">
                <a:solidFill>
                  <a:srgbClr val="003366"/>
                </a:solidFill>
                <a:latin typeface="Calibri" pitchFamily="34" charset="0"/>
                <a:ea typeface="Arial Unicode MS" pitchFamily="34" charset="-128"/>
                <a:cs typeface="Times New Roman" pitchFamily="18" charset="0"/>
              </a:rPr>
              <a:t>Emphasized </a:t>
            </a:r>
            <a:r>
              <a:rPr lang="en-GB" sz="2400" dirty="0">
                <a:solidFill>
                  <a:srgbClr val="003366"/>
                </a:solidFill>
                <a:latin typeface="Calibri" pitchFamily="34" charset="0"/>
                <a:ea typeface="Arial Unicode MS" pitchFamily="34" charset="-128"/>
                <a:cs typeface="Times New Roman" pitchFamily="18" charset="0"/>
              </a:rPr>
              <a:t>words in running text should use italic. Bold or underlined texts should never be used. The only exception for using bold is when denoting vectors. Special characters should use the Symbol or Arial Unicode fonts.</a:t>
            </a:r>
          </a:p>
          <a:p>
            <a:pPr indent="360000" algn="just" defTabSz="434975">
              <a:lnSpc>
                <a:spcPct val="110000"/>
              </a:lnSpc>
            </a:pPr>
            <a:r>
              <a:rPr lang="en-GB" sz="2400" dirty="0">
                <a:solidFill>
                  <a:srgbClr val="003366"/>
                </a:solidFill>
                <a:latin typeface="Calibri" pitchFamily="34" charset="0"/>
                <a:ea typeface="Arial Unicode MS" pitchFamily="34" charset="-128"/>
                <a:cs typeface="Times New Roman" pitchFamily="18" charset="0"/>
              </a:rPr>
              <a:t>Authors are allowed to change the  titles and the length of the body of each section to suit their needs.</a:t>
            </a:r>
          </a:p>
        </p:txBody>
      </p:sp>
      <p:sp>
        <p:nvSpPr>
          <p:cNvPr id="8195" name="Rectangle 15"/>
          <p:cNvSpPr>
            <a:spLocks noChangeArrowheads="1"/>
          </p:cNvSpPr>
          <p:nvPr/>
        </p:nvSpPr>
        <p:spPr bwMode="auto">
          <a:xfrm>
            <a:off x="274638" y="14765366"/>
            <a:ext cx="7200900" cy="4365340"/>
          </a:xfrm>
          <a:prstGeom prst="rect">
            <a:avLst/>
          </a:prstGeom>
          <a:noFill/>
          <a:ln w="9525" cap="rnd" algn="ctr">
            <a:noFill/>
            <a:round/>
            <a:headEnd/>
            <a:tailEnd/>
          </a:ln>
        </p:spPr>
        <p:txBody>
          <a:bodyPr wrap="square" lIns="43725" tIns="21865" rIns="43725" bIns="21865">
            <a:spAutoFit/>
          </a:bodyPr>
          <a:lstStyle/>
          <a:p>
            <a:pPr algn="just" defTabSz="434975"/>
            <a:r>
              <a:rPr lang="en-GB" sz="4000" dirty="0">
                <a:solidFill>
                  <a:srgbClr val="003366"/>
                </a:solidFill>
                <a:latin typeface="Calibri" pitchFamily="34" charset="0"/>
                <a:ea typeface="Arial Unicode MS" pitchFamily="34" charset="-128"/>
                <a:cs typeface="Times New Roman" pitchFamily="18" charset="0"/>
              </a:rPr>
              <a:t>Methods</a:t>
            </a:r>
          </a:p>
          <a:p>
            <a:pPr algn="just" defTabSz="434975"/>
            <a:endParaRPr lang="en-GB" sz="2000" b="1" dirty="0">
              <a:solidFill>
                <a:srgbClr val="003366"/>
              </a:solidFill>
              <a:latin typeface="Calibri" pitchFamily="34" charset="0"/>
              <a:ea typeface="Arial Unicode MS" pitchFamily="34" charset="-128"/>
              <a:cs typeface="Times New Roman" pitchFamily="18" charset="0"/>
            </a:endParaRPr>
          </a:p>
          <a:p>
            <a:pPr algn="just" defTabSz="434975"/>
            <a:r>
              <a:rPr lang="en-US" sz="2400" dirty="0">
                <a:solidFill>
                  <a:srgbClr val="003366"/>
                </a:solidFill>
                <a:latin typeface="Calibri" pitchFamily="34" charset="0"/>
                <a:ea typeface="Arial Unicode MS" pitchFamily="34" charset="-128"/>
                <a:cs typeface="Times New Roman" pitchFamily="18" charset="0"/>
              </a:rPr>
              <a:t>Methods in icccbe2010 poster, Methods in icccbe2010 poster, Methods in icccbe2010 poster, Methods in icccbe2010 poster, Methods in icccbe2010 poster, Methods in icccbe2010 poster, Methods in icccbe2010 poster, Methods in icccbe2010 poster, Methods in icccbe2010 poster, Methods in icccbe2010 poster, Methods in icccbe2010 poster.</a:t>
            </a:r>
          </a:p>
          <a:p>
            <a:pPr indent="360000" algn="just" defTabSz="434975">
              <a:lnSpc>
                <a:spcPct val="110000"/>
              </a:lnSpc>
            </a:pPr>
            <a:r>
              <a:rPr lang="en-US" sz="2400" dirty="0">
                <a:solidFill>
                  <a:srgbClr val="003366"/>
                </a:solidFill>
                <a:latin typeface="Calibri" pitchFamily="34" charset="0"/>
                <a:ea typeface="Arial Unicode MS" pitchFamily="34" charset="-128"/>
                <a:cs typeface="Times New Roman" pitchFamily="18" charset="0"/>
              </a:rPr>
              <a:t>Methods for a poster in icccbe2010  conference, </a:t>
            </a:r>
            <a:r>
              <a:rPr lang="en-US" sz="2400" dirty="0" smtClean="0">
                <a:solidFill>
                  <a:srgbClr val="003366"/>
                </a:solidFill>
                <a:latin typeface="Calibri" pitchFamily="34" charset="0"/>
                <a:ea typeface="Arial Unicode MS" pitchFamily="34" charset="-128"/>
                <a:cs typeface="Times New Roman" pitchFamily="18" charset="0"/>
              </a:rPr>
              <a:t>methods</a:t>
            </a:r>
            <a:endParaRPr lang="en-US" sz="2400" dirty="0">
              <a:solidFill>
                <a:srgbClr val="003366"/>
              </a:solidFill>
              <a:latin typeface="Calibri" pitchFamily="34" charset="0"/>
              <a:ea typeface="Arial Unicode MS" pitchFamily="34" charset="-128"/>
              <a:cs typeface="Times New Roman" pitchFamily="18" charset="0"/>
            </a:endParaRPr>
          </a:p>
        </p:txBody>
      </p:sp>
      <p:sp>
        <p:nvSpPr>
          <p:cNvPr id="8196" name="Rectangle 16"/>
          <p:cNvSpPr>
            <a:spLocks noChangeArrowheads="1"/>
          </p:cNvSpPr>
          <p:nvPr/>
        </p:nvSpPr>
        <p:spPr bwMode="auto">
          <a:xfrm>
            <a:off x="7646988" y="12354604"/>
            <a:ext cx="7199312" cy="4125274"/>
          </a:xfrm>
          <a:prstGeom prst="rect">
            <a:avLst/>
          </a:prstGeom>
          <a:noFill/>
          <a:ln w="9525" algn="ctr">
            <a:noFill/>
            <a:miter lim="800000"/>
            <a:headEnd/>
            <a:tailEnd/>
          </a:ln>
        </p:spPr>
        <p:txBody>
          <a:bodyPr lIns="43725" tIns="21865" rIns="43725" bIns="21865">
            <a:spAutoFit/>
          </a:bodyPr>
          <a:lstStyle/>
          <a:p>
            <a:pPr defTabSz="434975"/>
            <a:r>
              <a:rPr lang="en-GB" sz="4000" dirty="0">
                <a:solidFill>
                  <a:srgbClr val="003366"/>
                </a:solidFill>
                <a:latin typeface="Calibri" pitchFamily="34" charset="0"/>
                <a:ea typeface="Arial Unicode MS" pitchFamily="34" charset="-128"/>
                <a:cs typeface="Times New Roman" pitchFamily="18" charset="0"/>
              </a:rPr>
              <a:t>Conclusion</a:t>
            </a:r>
          </a:p>
          <a:p>
            <a:pPr defTabSz="434975"/>
            <a:endParaRPr lang="en-GB" sz="2000" dirty="0">
              <a:solidFill>
                <a:srgbClr val="003366"/>
              </a:solidFill>
              <a:latin typeface="Calibri" pitchFamily="34" charset="0"/>
              <a:ea typeface="Arial Unicode MS" pitchFamily="34" charset="-128"/>
              <a:cs typeface="Times New Roman" pitchFamily="18" charset="0"/>
            </a:endParaRPr>
          </a:p>
          <a:p>
            <a:pPr algn="just" defTabSz="434975">
              <a:lnSpc>
                <a:spcPct val="95000"/>
              </a:lnSpc>
            </a:pPr>
            <a:r>
              <a:rPr lang="en-US" sz="2400" dirty="0">
                <a:solidFill>
                  <a:srgbClr val="003366"/>
                </a:solidFill>
                <a:latin typeface="Calibri" pitchFamily="34" charset="0"/>
                <a:ea typeface="Arial Unicode MS" pitchFamily="34" charset="-128"/>
                <a:cs typeface="Times New Roman" pitchFamily="18" charset="0"/>
              </a:rPr>
              <a:t>Xxxxxxxxxxxxxxxxxxxxxxxxxxxxxxxxxxxxxxxxxxxxxxxxxxxxxxxxxxxxxxxxxxxxxxxxxxxxxxxxxxxxxxxxxxxxxxxxxxxxxxxxxxxxxxxxxxxxxxxxxxxxxxxxxxxxxxxxxxxxxxxxxxxxxxxxxxxxxxxxxxxxxxx.</a:t>
            </a:r>
          </a:p>
          <a:p>
            <a:pPr algn="just" defTabSz="434975">
              <a:lnSpc>
                <a:spcPct val="95000"/>
              </a:lnSpc>
            </a:pPr>
            <a:r>
              <a:rPr lang="en-US" sz="2400" dirty="0">
                <a:solidFill>
                  <a:srgbClr val="003366"/>
                </a:solidFill>
                <a:latin typeface="Calibri" pitchFamily="34" charset="0"/>
                <a:ea typeface="Arial Unicode MS" pitchFamily="34" charset="-128"/>
                <a:cs typeface="Times New Roman" pitchFamily="18" charset="0"/>
              </a:rPr>
              <a:t>xxxxxxxxxxxxxxxxxxxxxxxxxxxxxxxxxxxxxxxxxxxxxxxxxxxxxxxxxxxxxxxxxxxxxxxxxxxxxxxxxxxxxxxxxxxxxxxxxxxxxxxxxxxxxxxxxxxxxxxxxxxxxxxxxxxxxxxxxxxxxxxxxxxxxxxxxxxxxxxxxxxxxxxxxxxxxxxxxxxxxxxxxxxxxxxxxxxxxxxxxxxxxxxxxxxxxxxxxxxx</a:t>
            </a:r>
            <a:r>
              <a:rPr lang="en-US" sz="2400" dirty="0" smtClean="0">
                <a:solidFill>
                  <a:srgbClr val="003366"/>
                </a:solidFill>
                <a:latin typeface="Calibri" pitchFamily="34" charset="0"/>
                <a:ea typeface="Arial Unicode MS" pitchFamily="34" charset="-128"/>
                <a:cs typeface="Times New Roman" pitchFamily="18" charset="0"/>
              </a:rPr>
              <a:t>.</a:t>
            </a:r>
            <a:endParaRPr lang="en-US" sz="2400" dirty="0">
              <a:solidFill>
                <a:srgbClr val="003366"/>
              </a:solidFill>
              <a:latin typeface="Calibri" pitchFamily="34" charset="0"/>
              <a:ea typeface="Arial Unicode MS" pitchFamily="34" charset="-128"/>
              <a:cs typeface="Times New Roman" pitchFamily="18" charset="0"/>
            </a:endParaRPr>
          </a:p>
        </p:txBody>
      </p:sp>
      <p:sp>
        <p:nvSpPr>
          <p:cNvPr id="8197" name="Line 490"/>
          <p:cNvSpPr>
            <a:spLocks noChangeShapeType="1"/>
          </p:cNvSpPr>
          <p:nvPr/>
        </p:nvSpPr>
        <p:spPr bwMode="auto">
          <a:xfrm>
            <a:off x="8632825" y="9297988"/>
            <a:ext cx="0" cy="0"/>
          </a:xfrm>
          <a:prstGeom prst="line">
            <a:avLst/>
          </a:prstGeom>
          <a:noFill/>
          <a:ln w="12700" cap="rnd">
            <a:solidFill>
              <a:srgbClr val="FF6600"/>
            </a:solidFill>
            <a:round/>
            <a:headEnd/>
            <a:tailEnd/>
          </a:ln>
        </p:spPr>
        <p:txBody>
          <a:bodyPr lIns="44147" tIns="22074" rIns="44147" bIns="22074" anchor="ctr"/>
          <a:lstStyle/>
          <a:p>
            <a:endParaRPr lang="en-GB"/>
          </a:p>
        </p:txBody>
      </p:sp>
      <p:sp>
        <p:nvSpPr>
          <p:cNvPr id="8198" name="AutoShape 1270" descr="CBS Logo"/>
          <p:cNvSpPr>
            <a:spLocks noChangeAspect="1" noChangeArrowheads="1"/>
          </p:cNvSpPr>
          <p:nvPr/>
        </p:nvSpPr>
        <p:spPr bwMode="auto">
          <a:xfrm>
            <a:off x="58738" y="34925"/>
            <a:ext cx="109537" cy="211138"/>
          </a:xfrm>
          <a:prstGeom prst="rect">
            <a:avLst/>
          </a:prstGeom>
          <a:noFill/>
          <a:ln w="9525">
            <a:noFill/>
            <a:miter lim="800000"/>
            <a:headEnd/>
            <a:tailEnd/>
          </a:ln>
        </p:spPr>
        <p:txBody>
          <a:bodyPr lIns="44147" tIns="22074" rIns="44147" bIns="22074"/>
          <a:lstStyle/>
          <a:p>
            <a:endParaRPr lang="en-US"/>
          </a:p>
        </p:txBody>
      </p:sp>
      <p:sp>
        <p:nvSpPr>
          <p:cNvPr id="8199" name="Rectangle 1303"/>
          <p:cNvSpPr>
            <a:spLocks noChangeArrowheads="1"/>
          </p:cNvSpPr>
          <p:nvPr/>
        </p:nvSpPr>
        <p:spPr bwMode="auto">
          <a:xfrm>
            <a:off x="7646988" y="16749773"/>
            <a:ext cx="7199312" cy="2983423"/>
          </a:xfrm>
          <a:prstGeom prst="rect">
            <a:avLst/>
          </a:prstGeom>
          <a:noFill/>
          <a:ln w="9525" algn="ctr">
            <a:noFill/>
            <a:miter lim="800000"/>
            <a:headEnd/>
            <a:tailEnd/>
          </a:ln>
        </p:spPr>
        <p:txBody>
          <a:bodyPr lIns="43725" tIns="21865" rIns="43725" bIns="21865">
            <a:spAutoFit/>
          </a:bodyPr>
          <a:lstStyle/>
          <a:p>
            <a:pPr defTabSz="434975"/>
            <a:r>
              <a:rPr lang="en-GB" sz="4000" dirty="0">
                <a:solidFill>
                  <a:srgbClr val="003366"/>
                </a:solidFill>
                <a:latin typeface="Calibri" pitchFamily="34" charset="0"/>
                <a:ea typeface="Arial Unicode MS" pitchFamily="34" charset="-128"/>
                <a:cs typeface="Times New Roman" pitchFamily="18" charset="0"/>
              </a:rPr>
              <a:t>References</a:t>
            </a:r>
          </a:p>
          <a:p>
            <a:pPr algn="just" defTabSz="434975"/>
            <a:endParaRPr lang="en-GB" sz="1800" b="1" dirty="0">
              <a:solidFill>
                <a:srgbClr val="003366"/>
              </a:solidFill>
              <a:latin typeface="Times New Roman" pitchFamily="18" charset="0"/>
              <a:ea typeface="Arial Unicode MS" pitchFamily="34" charset="-128"/>
              <a:cs typeface="Times New Roman" pitchFamily="18" charset="0"/>
            </a:endParaRPr>
          </a:p>
          <a:p>
            <a:pPr defTabSz="434975">
              <a:lnSpc>
                <a:spcPct val="95000"/>
              </a:lnSpc>
              <a:buFontTx/>
              <a:buAutoNum type="arabicPeriod"/>
            </a:pPr>
            <a:r>
              <a:rPr lang="en-US" sz="2000" dirty="0">
                <a:solidFill>
                  <a:srgbClr val="003366"/>
                </a:solidFill>
                <a:latin typeface="Calibri" pitchFamily="34" charset="0"/>
                <a:ea typeface="Arial Unicode MS" pitchFamily="34" charset="-128"/>
                <a:cs typeface="Times New Roman" pitchFamily="18" charset="0"/>
              </a:rPr>
              <a:t>Xxxxxxxxxxxxxxxxxxxxxxxxxxxxxxxxxxxxxxxxxxxxxxxxxxxxxxxxxxxxxxxxxxxxxxxxxxxxxxxxxxxxxxxxxxx</a:t>
            </a:r>
          </a:p>
          <a:p>
            <a:pPr defTabSz="434975">
              <a:lnSpc>
                <a:spcPct val="95000"/>
              </a:lnSpc>
              <a:buFontTx/>
              <a:buAutoNum type="arabicPeriod"/>
            </a:pPr>
            <a:r>
              <a:rPr lang="en-US" sz="2000" dirty="0">
                <a:solidFill>
                  <a:srgbClr val="003366"/>
                </a:solidFill>
                <a:latin typeface="Calibri" pitchFamily="34" charset="0"/>
                <a:ea typeface="Arial Unicode MS" pitchFamily="34" charset="-128"/>
                <a:cs typeface="Times New Roman" pitchFamily="18" charset="0"/>
              </a:rPr>
              <a:t>Xxxxxxxxxxxxxxxxxxxxxxxxxxxxxxxxxxxxxxxxxxxxxxxxxxxxxxxxxxxxxxxxxxxxxxxxxxxxxxxxxxxxxxxxxxxx</a:t>
            </a:r>
          </a:p>
          <a:p>
            <a:pPr defTabSz="434975">
              <a:lnSpc>
                <a:spcPct val="95000"/>
              </a:lnSpc>
              <a:buFont typeface="Symbol" pitchFamily="18" charset="2"/>
              <a:buAutoNum type="arabicPeriod"/>
            </a:pPr>
            <a:r>
              <a:rPr lang="en-US" sz="2000" smtClean="0">
                <a:solidFill>
                  <a:srgbClr val="003366"/>
                </a:solidFill>
                <a:latin typeface="Calibri" pitchFamily="34" charset="0"/>
                <a:ea typeface="Arial Unicode MS" pitchFamily="34" charset="-128"/>
                <a:cs typeface="Times New Roman" pitchFamily="18" charset="0"/>
              </a:rPr>
              <a:t>Xxxxxxxxxxxxxxxxxxxxxxxxxxxxxxxxxxxxxxxxxxxxxxxxxxxxxxxxxxxxxxxxxxxxxxxxxxxxxxxxxxxxxxxxxxxxxxxxxxxxxxxxxxxxxxxxxxxx</a:t>
            </a:r>
            <a:endParaRPr lang="en-US" sz="2000" dirty="0" smtClean="0">
              <a:solidFill>
                <a:srgbClr val="003366"/>
              </a:solidFill>
              <a:latin typeface="Calibri" pitchFamily="34" charset="0"/>
              <a:ea typeface="Arial Unicode MS" pitchFamily="34" charset="-128"/>
              <a:cs typeface="Times New Roman" pitchFamily="18" charset="0"/>
            </a:endParaRPr>
          </a:p>
          <a:p>
            <a:pPr defTabSz="434975">
              <a:lnSpc>
                <a:spcPct val="95000"/>
              </a:lnSpc>
              <a:buFont typeface="Symbol" pitchFamily="18" charset="2"/>
              <a:buAutoNum type="arabicPeriod"/>
            </a:pPr>
            <a:r>
              <a:rPr lang="en-US" sz="2000" dirty="0" err="1" smtClean="0">
                <a:solidFill>
                  <a:srgbClr val="003366"/>
                </a:solidFill>
                <a:latin typeface="Calibri" pitchFamily="34" charset="0"/>
                <a:ea typeface="Arial Unicode MS" pitchFamily="34" charset="-128"/>
                <a:cs typeface="Times New Roman" pitchFamily="18" charset="0"/>
              </a:rPr>
              <a:t>Xxxxxxxxxxxxxxxxxxxxxxxxxxxxxxxxxxxxxxxxxxxxxxxxxxx</a:t>
            </a:r>
            <a:endParaRPr lang="en-US" sz="2000" dirty="0" smtClean="0">
              <a:solidFill>
                <a:srgbClr val="003366"/>
              </a:solidFill>
              <a:latin typeface="Calibri" pitchFamily="34" charset="0"/>
              <a:ea typeface="Arial Unicode MS" pitchFamily="34" charset="-128"/>
              <a:cs typeface="Times New Roman" pitchFamily="18" charset="0"/>
            </a:endParaRPr>
          </a:p>
        </p:txBody>
      </p:sp>
      <p:sp>
        <p:nvSpPr>
          <p:cNvPr id="8200" name="Rectangle 13"/>
          <p:cNvSpPr>
            <a:spLocks noChangeArrowheads="1"/>
          </p:cNvSpPr>
          <p:nvPr/>
        </p:nvSpPr>
        <p:spPr bwMode="auto">
          <a:xfrm>
            <a:off x="346075" y="2137913"/>
            <a:ext cx="14216063" cy="659710"/>
          </a:xfrm>
          <a:prstGeom prst="rect">
            <a:avLst/>
          </a:prstGeom>
          <a:noFill/>
          <a:ln w="9525" algn="ctr">
            <a:noFill/>
            <a:miter lim="800000"/>
            <a:headEnd/>
            <a:tailEnd/>
          </a:ln>
        </p:spPr>
        <p:txBody>
          <a:bodyPr lIns="43725" tIns="21865" rIns="43725" bIns="21865" anchor="ctr" anchorCtr="1">
            <a:spAutoFit/>
          </a:bodyPr>
          <a:lstStyle/>
          <a:p>
            <a:pPr algn="ctr" defTabSz="2084388"/>
            <a:r>
              <a:rPr lang="en-US" sz="4000" dirty="0">
                <a:latin typeface="+mn-lt"/>
                <a:cs typeface="Times New Roman" pitchFamily="18" charset="0"/>
              </a:rPr>
              <a:t>A Author</a:t>
            </a:r>
            <a:r>
              <a:rPr lang="en-US" sz="4000" baseline="40000" dirty="0">
                <a:latin typeface="+mn-lt"/>
                <a:cs typeface="Times New Roman" pitchFamily="18" charset="0"/>
              </a:rPr>
              <a:t>1,2</a:t>
            </a:r>
            <a:r>
              <a:rPr lang="en-US" sz="4000" dirty="0">
                <a:latin typeface="+mn-lt"/>
                <a:cs typeface="Times New Roman" pitchFamily="18" charset="0"/>
              </a:rPr>
              <a:t>, B Author</a:t>
            </a:r>
            <a:r>
              <a:rPr lang="en-US" sz="4000" baseline="40000" dirty="0">
                <a:latin typeface="+mn-lt"/>
                <a:cs typeface="Times New Roman" pitchFamily="18" charset="0"/>
              </a:rPr>
              <a:t>2</a:t>
            </a:r>
            <a:r>
              <a:rPr lang="en-US" sz="4000" dirty="0">
                <a:latin typeface="+mn-lt"/>
                <a:cs typeface="Times New Roman" pitchFamily="18" charset="0"/>
              </a:rPr>
              <a:t> and C </a:t>
            </a:r>
            <a:r>
              <a:rPr lang="en-US" sz="4000" dirty="0" smtClean="0">
                <a:latin typeface="+mn-lt"/>
                <a:cs typeface="Times New Roman" pitchFamily="18" charset="0"/>
              </a:rPr>
              <a:t>Author</a:t>
            </a:r>
            <a:r>
              <a:rPr lang="en-US" sz="4000" baseline="40000" dirty="0" smtClean="0">
                <a:latin typeface="+mn-lt"/>
                <a:cs typeface="Times New Roman" pitchFamily="18" charset="0"/>
              </a:rPr>
              <a:t>1</a:t>
            </a:r>
            <a:r>
              <a:rPr lang="en-US" sz="4000" dirty="0" smtClean="0">
                <a:latin typeface="+mn-lt"/>
                <a:cs typeface="Times New Roman" pitchFamily="18" charset="0"/>
              </a:rPr>
              <a:t> (1 line max. No titles)</a:t>
            </a:r>
            <a:endParaRPr lang="en-US" sz="4000" baseline="40000" dirty="0">
              <a:latin typeface="+mn-lt"/>
              <a:cs typeface="Times New Roman" pitchFamily="18" charset="0"/>
            </a:endParaRPr>
          </a:p>
        </p:txBody>
      </p:sp>
      <p:sp>
        <p:nvSpPr>
          <p:cNvPr id="8201" name="Rectangle 12"/>
          <p:cNvSpPr>
            <a:spLocks noChangeArrowheads="1"/>
          </p:cNvSpPr>
          <p:nvPr/>
        </p:nvSpPr>
        <p:spPr bwMode="auto">
          <a:xfrm>
            <a:off x="1417594" y="142875"/>
            <a:ext cx="11858708" cy="1549400"/>
          </a:xfrm>
          <a:prstGeom prst="rect">
            <a:avLst/>
          </a:prstGeom>
          <a:noFill/>
          <a:ln w="9525">
            <a:noFill/>
            <a:miter lim="800000"/>
            <a:headEnd/>
            <a:tailEnd/>
          </a:ln>
        </p:spPr>
        <p:txBody>
          <a:bodyPr lIns="43725" tIns="21865" rIns="43725" bIns="21865" anchor="ctr"/>
          <a:lstStyle/>
          <a:p>
            <a:pPr algn="ctr" defTabSz="2084388">
              <a:spcBef>
                <a:spcPct val="50000"/>
              </a:spcBef>
            </a:pPr>
            <a:r>
              <a:rPr lang="en-US" sz="5400" dirty="0">
                <a:latin typeface="Calibri" pitchFamily="34" charset="0"/>
                <a:cs typeface="Times New Roman" pitchFamily="18" charset="0"/>
              </a:rPr>
              <a:t>Poster </a:t>
            </a:r>
            <a:r>
              <a:rPr lang="en-US" sz="5400" dirty="0" smtClean="0">
                <a:latin typeface="Calibri" pitchFamily="34" charset="0"/>
                <a:cs typeface="Times New Roman" pitchFamily="18" charset="0"/>
              </a:rPr>
              <a:t>title for icccbe2010 (Maximum two lines centered)</a:t>
            </a:r>
            <a:endParaRPr lang="en-US" sz="5400" dirty="0">
              <a:latin typeface="Calibri" pitchFamily="34" charset="0"/>
              <a:cs typeface="Times New Roman" pitchFamily="18" charset="0"/>
            </a:endParaRPr>
          </a:p>
        </p:txBody>
      </p:sp>
      <p:sp>
        <p:nvSpPr>
          <p:cNvPr id="8202" name="Rectangle 1703"/>
          <p:cNvSpPr>
            <a:spLocks noChangeArrowheads="1"/>
          </p:cNvSpPr>
          <p:nvPr/>
        </p:nvSpPr>
        <p:spPr bwMode="auto">
          <a:xfrm>
            <a:off x="7962900" y="8335963"/>
            <a:ext cx="4741863" cy="2247900"/>
          </a:xfrm>
          <a:prstGeom prst="rect">
            <a:avLst/>
          </a:prstGeom>
          <a:noFill/>
          <a:ln w="9525" algn="ctr">
            <a:noFill/>
            <a:miter lim="800000"/>
            <a:headEnd/>
            <a:tailEnd/>
          </a:ln>
        </p:spPr>
        <p:txBody>
          <a:bodyPr wrap="none" lIns="91431" tIns="45715" rIns="91431" bIns="45715" anchor="ctr"/>
          <a:lstStyle/>
          <a:p>
            <a:pPr algn="ctr" defTabSz="434975"/>
            <a:endParaRPr lang="en-US" b="1"/>
          </a:p>
        </p:txBody>
      </p:sp>
      <p:pic>
        <p:nvPicPr>
          <p:cNvPr id="52" name="Picture 51" descr="ICCCBE 2010.JPG"/>
          <p:cNvPicPr>
            <a:picLocks noChangeAspect="1"/>
          </p:cNvPicPr>
          <p:nvPr/>
        </p:nvPicPr>
        <p:blipFill>
          <a:blip r:embed="rId3" cstate="print">
            <a:clrChange>
              <a:clrFrom>
                <a:srgbClr val="FEFEFE"/>
              </a:clrFrom>
              <a:clrTo>
                <a:srgbClr val="FEFEFE">
                  <a:alpha val="0"/>
                </a:srgbClr>
              </a:clrTo>
            </a:clrChange>
          </a:blip>
          <a:stretch>
            <a:fillRect/>
          </a:stretch>
        </p:blipFill>
        <p:spPr>
          <a:xfrm>
            <a:off x="0" y="0"/>
            <a:ext cx="1560470" cy="1110334"/>
          </a:xfrm>
          <a:prstGeom prst="flowChartAlternateProcess">
            <a:avLst/>
          </a:prstGeom>
          <a:ln>
            <a:noFill/>
          </a:ln>
        </p:spPr>
      </p:pic>
      <p:sp>
        <p:nvSpPr>
          <p:cNvPr id="8205" name="Text Box 19"/>
          <p:cNvSpPr txBox="1">
            <a:spLocks noChangeArrowheads="1"/>
          </p:cNvSpPr>
          <p:nvPr/>
        </p:nvSpPr>
        <p:spPr bwMode="auto">
          <a:xfrm>
            <a:off x="7940675" y="11236336"/>
            <a:ext cx="3335363" cy="290094"/>
          </a:xfrm>
          <a:prstGeom prst="rect">
            <a:avLst/>
          </a:prstGeom>
          <a:noFill/>
          <a:ln w="9525">
            <a:noFill/>
            <a:miter lim="800000"/>
            <a:headEnd/>
            <a:tailEnd/>
          </a:ln>
        </p:spPr>
        <p:txBody>
          <a:bodyPr wrap="square" lIns="43447" tIns="21724" rIns="43447" bIns="21724">
            <a:spAutoFit/>
          </a:bodyPr>
          <a:lstStyle/>
          <a:p>
            <a:pPr algn="ctr" defTabSz="2084388">
              <a:spcBef>
                <a:spcPct val="50000"/>
              </a:spcBef>
            </a:pPr>
            <a:r>
              <a:rPr lang="en-US" sz="1600" b="1" dirty="0">
                <a:latin typeface="+mn-lt"/>
                <a:cs typeface="Times New Roman" pitchFamily="18" charset="0"/>
              </a:rPr>
              <a:t>Figure #1: uses </a:t>
            </a:r>
            <a:r>
              <a:rPr lang="en-US" sz="1600" b="1" dirty="0" smtClean="0">
                <a:latin typeface="+mn-lt"/>
                <a:cs typeface="Times New Roman" pitchFamily="18" charset="0"/>
              </a:rPr>
              <a:t>16pt  </a:t>
            </a:r>
            <a:r>
              <a:rPr lang="en-US" sz="1600" b="1" dirty="0">
                <a:latin typeface="+mn-lt"/>
                <a:cs typeface="Times New Roman" pitchFamily="18" charset="0"/>
              </a:rPr>
              <a:t>bold font size</a:t>
            </a:r>
          </a:p>
        </p:txBody>
      </p:sp>
      <p:sp>
        <p:nvSpPr>
          <p:cNvPr id="8206" name="Text Box 25"/>
          <p:cNvSpPr txBox="1">
            <a:spLocks noChangeArrowheads="1"/>
          </p:cNvSpPr>
          <p:nvPr/>
        </p:nvSpPr>
        <p:spPr bwMode="auto">
          <a:xfrm>
            <a:off x="11347476" y="11249036"/>
            <a:ext cx="3228949" cy="290094"/>
          </a:xfrm>
          <a:prstGeom prst="rect">
            <a:avLst/>
          </a:prstGeom>
          <a:noFill/>
          <a:ln w="9525">
            <a:noFill/>
            <a:miter lim="800000"/>
            <a:headEnd/>
            <a:tailEnd/>
          </a:ln>
        </p:spPr>
        <p:txBody>
          <a:bodyPr wrap="square" lIns="43447" tIns="21724" rIns="43447" bIns="21724">
            <a:spAutoFit/>
          </a:bodyPr>
          <a:lstStyle/>
          <a:p>
            <a:pPr algn="ctr" defTabSz="2084388">
              <a:spcBef>
                <a:spcPct val="50000"/>
              </a:spcBef>
            </a:pPr>
            <a:r>
              <a:rPr lang="en-US" sz="1600" b="1" dirty="0">
                <a:latin typeface="+mn-lt"/>
                <a:cs typeface="Times New Roman" pitchFamily="18" charset="0"/>
              </a:rPr>
              <a:t>Figure #2: uses 20pt bold font size</a:t>
            </a:r>
          </a:p>
        </p:txBody>
      </p:sp>
      <p:sp>
        <p:nvSpPr>
          <p:cNvPr id="8207" name="AutoShape 26"/>
          <p:cNvSpPr>
            <a:spLocks noChangeArrowheads="1"/>
          </p:cNvSpPr>
          <p:nvPr/>
        </p:nvSpPr>
        <p:spPr bwMode="auto">
          <a:xfrm>
            <a:off x="11433175" y="8264508"/>
            <a:ext cx="3240088" cy="2880000"/>
          </a:xfrm>
          <a:prstGeom prst="flowChartOr">
            <a:avLst/>
          </a:prstGeom>
          <a:solidFill>
            <a:schemeClr val="bg1"/>
          </a:solidFill>
          <a:ln w="9525">
            <a:solidFill>
              <a:schemeClr val="tx1"/>
            </a:solidFill>
            <a:round/>
            <a:headEnd/>
            <a:tailEnd/>
          </a:ln>
        </p:spPr>
        <p:txBody>
          <a:bodyPr wrap="none" lIns="43447" tIns="21724" rIns="43447" bIns="21724" anchor="ctr"/>
          <a:lstStyle/>
          <a:p>
            <a:pPr algn="ctr"/>
            <a:endParaRPr lang="en-US" sz="4100">
              <a:latin typeface="Arial" charset="0"/>
            </a:endParaRPr>
          </a:p>
        </p:txBody>
      </p:sp>
      <p:sp>
        <p:nvSpPr>
          <p:cNvPr id="8208" name="Rectangle 57"/>
          <p:cNvSpPr>
            <a:spLocks noChangeArrowheads="1"/>
          </p:cNvSpPr>
          <p:nvPr/>
        </p:nvSpPr>
        <p:spPr bwMode="auto">
          <a:xfrm>
            <a:off x="7861300" y="8478822"/>
            <a:ext cx="3240088" cy="2700000"/>
          </a:xfrm>
          <a:prstGeom prst="rect">
            <a:avLst/>
          </a:prstGeom>
          <a:solidFill>
            <a:schemeClr val="bg1"/>
          </a:solidFill>
          <a:ln w="9525">
            <a:solidFill>
              <a:schemeClr val="tx1"/>
            </a:solidFill>
            <a:miter lim="800000"/>
            <a:headEnd/>
            <a:tailEnd/>
          </a:ln>
        </p:spPr>
        <p:txBody>
          <a:bodyPr wrap="none" lIns="43447" tIns="21724" rIns="43447" bIns="21724" anchor="ctr"/>
          <a:lstStyle/>
          <a:p>
            <a:pPr algn="ctr"/>
            <a:r>
              <a:rPr lang="en-US" sz="2200" dirty="0">
                <a:latin typeface="Times New Roman" pitchFamily="18" charset="0"/>
              </a:rPr>
              <a:t>CHART or PICTURE</a:t>
            </a:r>
          </a:p>
        </p:txBody>
      </p:sp>
      <p:sp>
        <p:nvSpPr>
          <p:cNvPr id="8209" name="Rectangle 17"/>
          <p:cNvSpPr>
            <a:spLocks noChangeArrowheads="1"/>
          </p:cNvSpPr>
          <p:nvPr/>
        </p:nvSpPr>
        <p:spPr bwMode="auto">
          <a:xfrm>
            <a:off x="7704138" y="3192410"/>
            <a:ext cx="7200900" cy="4827005"/>
          </a:xfrm>
          <a:prstGeom prst="rect">
            <a:avLst/>
          </a:prstGeom>
          <a:noFill/>
          <a:ln w="9525" algn="ctr">
            <a:noFill/>
            <a:miter lim="800000"/>
            <a:headEnd/>
            <a:tailEnd/>
          </a:ln>
        </p:spPr>
        <p:txBody>
          <a:bodyPr lIns="43725" tIns="21865" rIns="43725" bIns="21865">
            <a:spAutoFit/>
          </a:bodyPr>
          <a:lstStyle/>
          <a:p>
            <a:pPr algn="just" defTabSz="434975"/>
            <a:r>
              <a:rPr lang="en-GB" sz="4000" dirty="0">
                <a:solidFill>
                  <a:srgbClr val="003366"/>
                </a:solidFill>
                <a:latin typeface="Calibri" pitchFamily="34" charset="0"/>
                <a:ea typeface="Arial Unicode MS" pitchFamily="34" charset="-128"/>
                <a:cs typeface="Times New Roman" pitchFamily="18" charset="0"/>
              </a:rPr>
              <a:t>Results</a:t>
            </a:r>
          </a:p>
          <a:p>
            <a:pPr algn="just" defTabSz="434975"/>
            <a:endParaRPr lang="en-GB" sz="2000" b="1" dirty="0">
              <a:solidFill>
                <a:srgbClr val="003366"/>
              </a:solidFill>
              <a:latin typeface="Times New Roman" pitchFamily="18" charset="0"/>
              <a:ea typeface="Arial Unicode MS" pitchFamily="34" charset="-128"/>
              <a:cs typeface="Times New Roman" pitchFamily="18" charset="0"/>
            </a:endParaRPr>
          </a:p>
          <a:p>
            <a:pPr defTabSz="434975">
              <a:lnSpc>
                <a:spcPct val="95000"/>
              </a:lnSpc>
            </a:pPr>
            <a:r>
              <a:rPr lang="en-US" sz="2400" dirty="0">
                <a:solidFill>
                  <a:srgbClr val="003366"/>
                </a:solidFill>
                <a:latin typeface="+mn-lt"/>
                <a:ea typeface="Arial Unicode MS" pitchFamily="34" charset="-128"/>
                <a:cs typeface="Times New Roman" pitchFamily="18" charset="0"/>
              </a:rPr>
              <a:t>Xxxxxxxxxxxxxxxxxxxxxxxxxxxxxxxxxxxxxxxxxxxxxxxxxxxxxxxxxxxxxxxxxxxxxxxxxxxxxxxxxxxxxxxxxxxxxxxxxxxxxxxxxxxxxxxxxxxxxxxxxxxxxxxxxxxxxxxxxxxxxxxxxxxxxxxxxxxxxxxxxxxxxxxxxxxxxxxxxxxxxxxxxxxxxxxxxxxxxxxxxxxxxxxxxxxxxxxxxxx.</a:t>
            </a:r>
          </a:p>
          <a:p>
            <a:pPr defTabSz="434975">
              <a:lnSpc>
                <a:spcPct val="95000"/>
              </a:lnSpc>
            </a:pPr>
            <a:r>
              <a:rPr lang="en-US" sz="2400" dirty="0" smtClean="0">
                <a:solidFill>
                  <a:srgbClr val="003366"/>
                </a:solidFill>
                <a:latin typeface="+mn-lt"/>
                <a:ea typeface="Arial Unicode MS" pitchFamily="34" charset="-128"/>
                <a:cs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400" dirty="0">
              <a:solidFill>
                <a:srgbClr val="003366"/>
              </a:solidFill>
              <a:latin typeface="+mn-lt"/>
              <a:ea typeface="Arial Unicode MS" pitchFamily="34" charset="-128"/>
              <a:cs typeface="Times New Roman" pitchFamily="18" charset="0"/>
            </a:endParaRPr>
          </a:p>
        </p:txBody>
      </p:sp>
      <p:sp>
        <p:nvSpPr>
          <p:cNvPr id="18" name="Rectangle 15"/>
          <p:cNvSpPr>
            <a:spLocks noChangeArrowheads="1"/>
          </p:cNvSpPr>
          <p:nvPr/>
        </p:nvSpPr>
        <p:spPr bwMode="auto">
          <a:xfrm>
            <a:off x="7884" y="20003000"/>
            <a:ext cx="15120000" cy="1440000"/>
          </a:xfrm>
          <a:prstGeom prst="rect">
            <a:avLst/>
          </a:prstGeom>
          <a:solidFill>
            <a:schemeClr val="bg1"/>
          </a:solidFill>
          <a:ln w="9525" cap="rnd" algn="ctr">
            <a:noFill/>
            <a:round/>
            <a:headEnd/>
            <a:tailEnd/>
          </a:ln>
        </p:spPr>
        <p:txBody>
          <a:bodyPr wrap="square" lIns="43725" tIns="21865" rIns="43725" bIns="21865">
            <a:spAutoFit/>
          </a:bodyPr>
          <a:lstStyle/>
          <a:p>
            <a:pPr algn="just" defTabSz="434975"/>
            <a:r>
              <a:rPr lang="en-US" sz="3200" i="1" dirty="0" smtClean="0">
                <a:solidFill>
                  <a:srgbClr val="003366"/>
                </a:solidFill>
                <a:latin typeface="Calibri" pitchFamily="34" charset="0"/>
                <a:ea typeface="Arial Unicode MS" pitchFamily="34" charset="-128"/>
                <a:cs typeface="Times New Roman" pitchFamily="18" charset="0"/>
              </a:rPr>
              <a:t>Affiliation and optional Logo (Maximum two lines)</a:t>
            </a:r>
          </a:p>
          <a:p>
            <a:pPr algn="just" defTabSz="434975"/>
            <a:r>
              <a:rPr lang="en-US" sz="3200" i="1" baseline="40000" dirty="0" smtClean="0">
                <a:solidFill>
                  <a:srgbClr val="003366"/>
                </a:solidFill>
                <a:latin typeface="Calibri" pitchFamily="34" charset="0"/>
                <a:ea typeface="Arial Unicode MS" pitchFamily="34" charset="-128"/>
                <a:cs typeface="Times New Roman" pitchFamily="18" charset="0"/>
              </a:rPr>
              <a:t>1</a:t>
            </a:r>
            <a:r>
              <a:rPr lang="en-US" sz="3200" i="1" dirty="0" smtClean="0">
                <a:solidFill>
                  <a:srgbClr val="003366"/>
                </a:solidFill>
                <a:latin typeface="Calibri" pitchFamily="34" charset="0"/>
                <a:ea typeface="Arial Unicode MS" pitchFamily="34" charset="-128"/>
                <a:cs typeface="Times New Roman" pitchFamily="18" charset="0"/>
              </a:rPr>
              <a:t>University of </a:t>
            </a:r>
            <a:r>
              <a:rPr lang="en-US" sz="3200" i="1" dirty="0" err="1" smtClean="0">
                <a:solidFill>
                  <a:srgbClr val="003366"/>
                </a:solidFill>
                <a:latin typeface="Calibri" pitchFamily="34" charset="0"/>
                <a:ea typeface="Arial Unicode MS" pitchFamily="34" charset="-128"/>
                <a:cs typeface="Times New Roman" pitchFamily="18" charset="0"/>
              </a:rPr>
              <a:t>Tingham</a:t>
            </a:r>
            <a:r>
              <a:rPr lang="en-US" sz="3200" i="1" dirty="0" smtClean="0">
                <a:solidFill>
                  <a:srgbClr val="003366"/>
                </a:solidFill>
                <a:latin typeface="Calibri" pitchFamily="34" charset="0"/>
                <a:ea typeface="Arial Unicode MS" pitchFamily="34" charset="-128"/>
                <a:cs typeface="Times New Roman" pitchFamily="18" charset="0"/>
              </a:rPr>
              <a:t> – England and </a:t>
            </a:r>
            <a:r>
              <a:rPr lang="en-US" sz="3200" i="1" baseline="40000" dirty="0" smtClean="0">
                <a:solidFill>
                  <a:srgbClr val="003366"/>
                </a:solidFill>
                <a:latin typeface="Calibri" pitchFamily="34" charset="0"/>
                <a:ea typeface="Arial Unicode MS" pitchFamily="34" charset="-128"/>
                <a:cs typeface="Times New Roman" pitchFamily="18" charset="0"/>
              </a:rPr>
              <a:t>2</a:t>
            </a:r>
            <a:r>
              <a:rPr lang="en-US" sz="3200" i="1" dirty="0" smtClean="0">
                <a:solidFill>
                  <a:srgbClr val="003366"/>
                </a:solidFill>
                <a:latin typeface="Calibri" pitchFamily="34" charset="0"/>
                <a:ea typeface="Arial Unicode MS" pitchFamily="34" charset="-128"/>
                <a:cs typeface="Times New Roman" pitchFamily="18" charset="0"/>
              </a:rPr>
              <a:t>Bebo Association - Wales</a:t>
            </a:r>
          </a:p>
          <a:p>
            <a:pPr algn="just" defTabSz="434975"/>
            <a:endParaRPr lang="en-US" sz="2400" dirty="0">
              <a:solidFill>
                <a:srgbClr val="003366"/>
              </a:solidFill>
              <a:latin typeface="Calibri" pitchFamily="34" charset="0"/>
              <a:ea typeface="Arial Unicode MS" pitchFamily="34" charset="-128"/>
              <a:cs typeface="Times New Roman" pitchFamily="18" charset="0"/>
            </a:endParaRPr>
          </a:p>
        </p:txBody>
      </p:sp>
      <p:pic>
        <p:nvPicPr>
          <p:cNvPr id="1026" name="Picture 67" descr="un_tf_med.tiff"/>
          <p:cNvPicPr>
            <a:picLocks noChangeAspect="1" noChangeArrowheads="1"/>
          </p:cNvPicPr>
          <p:nvPr/>
        </p:nvPicPr>
        <p:blipFill>
          <a:blip r:embed="rId4" cstate="print"/>
          <a:srcRect/>
          <a:stretch>
            <a:fillRect/>
          </a:stretch>
        </p:blipFill>
        <p:spPr bwMode="auto">
          <a:xfrm>
            <a:off x="13257242" y="158676"/>
            <a:ext cx="1806122" cy="533404"/>
          </a:xfrm>
          <a:prstGeom prst="rect">
            <a:avLst/>
          </a:prstGeom>
          <a:noFill/>
          <a:ln w="9525">
            <a:noFill/>
            <a:miter lim="800000"/>
            <a:headEnd/>
            <a:tailEnd/>
          </a:ln>
        </p:spPr>
      </p:pic>
      <p:sp>
        <p:nvSpPr>
          <p:cNvPr id="21" name="Rectangle 57"/>
          <p:cNvSpPr>
            <a:spLocks noChangeArrowheads="1"/>
          </p:cNvSpPr>
          <p:nvPr/>
        </p:nvSpPr>
        <p:spPr bwMode="auto">
          <a:xfrm>
            <a:off x="12182252" y="20025072"/>
            <a:ext cx="2880000" cy="1368000"/>
          </a:xfrm>
          <a:prstGeom prst="rect">
            <a:avLst/>
          </a:prstGeom>
          <a:solidFill>
            <a:schemeClr val="bg1"/>
          </a:solidFill>
          <a:ln w="9525" cap="rnd">
            <a:solidFill>
              <a:schemeClr val="tx1"/>
            </a:solidFill>
            <a:prstDash val="dash"/>
            <a:round/>
            <a:headEnd/>
            <a:tailEnd/>
          </a:ln>
        </p:spPr>
        <p:txBody>
          <a:bodyPr wrap="none" lIns="43447" tIns="21724" rIns="43447" bIns="21724" anchor="ctr"/>
          <a:lstStyle/>
          <a:p>
            <a:pPr algn="ctr"/>
            <a:r>
              <a:rPr lang="en-US" sz="2800" i="1" dirty="0" smtClean="0">
                <a:latin typeface="+mn-lt"/>
              </a:rPr>
              <a:t>Optional Logo Here</a:t>
            </a:r>
            <a:endParaRPr lang="en-US" sz="2800" i="1"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2052</TotalTime>
  <Words>398</Words>
  <Application>Microsoft Office PowerPoint</Application>
  <PresentationFormat>Custom</PresentationFormat>
  <Paragraphs>34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Iris Associates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Woodhams</dc:creator>
  <cp:lastModifiedBy>Dr Walid Tizani</cp:lastModifiedBy>
  <cp:revision>149</cp:revision>
  <dcterms:created xsi:type="dcterms:W3CDTF">2003-05-27T16:43:40Z</dcterms:created>
  <dcterms:modified xsi:type="dcterms:W3CDTF">2010-06-01T09:51:43Z</dcterms:modified>
</cp:coreProperties>
</file>